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1"/>
    <p:sldMasterId id="2147483780" r:id="rId2"/>
    <p:sldMasterId id="2147483798" r:id="rId3"/>
  </p:sldMasterIdLst>
  <p:notesMasterIdLst>
    <p:notesMasterId r:id="rId12"/>
  </p:notesMasterIdLst>
  <p:sldIdLst>
    <p:sldId id="256" r:id="rId4"/>
    <p:sldId id="264" r:id="rId5"/>
    <p:sldId id="258" r:id="rId6"/>
    <p:sldId id="259" r:id="rId7"/>
    <p:sldId id="261" r:id="rId8"/>
    <p:sldId id="266" r:id="rId9"/>
    <p:sldId id="267" r:id="rId10"/>
    <p:sldId id="26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EAA2319-9503-4295-800A-654BE49ABEA0}">
          <p14:sldIdLst>
            <p14:sldId id="256"/>
            <p14:sldId id="264"/>
            <p14:sldId id="258"/>
            <p14:sldId id="259"/>
            <p14:sldId id="261"/>
            <p14:sldId id="266"/>
            <p14:sldId id="267"/>
          </p14:sldIdLst>
        </p14:section>
        <p14:section name="Untitled Section" id="{76710652-B7E9-446E-A3F1-11531B76774D}">
          <p14:sldIdLst>
            <p14:sldId id="26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A7B7C3-041B-4C24-82E0-710506941DE0}" v="319" dt="2026-01-25T21:22:10.7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2"/>
    <p:restoredTop sz="94664"/>
  </p:normalViewPr>
  <p:slideViewPr>
    <p:cSldViewPr snapToGrid="0">
      <p:cViewPr varScale="1">
        <p:scale>
          <a:sx n="78" d="100"/>
          <a:sy n="78" d="100"/>
        </p:scale>
        <p:origin x="78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iomi Braithwaite" userId="dcd15b65de230dc3" providerId="LiveId" clId="{43AB6E24-1A6D-4EFF-9EDE-8926AFEDA425}"/>
    <pc:docChg chg="modSld sldOrd modMainMaster">
      <pc:chgData name="Naiomi Braithwaite" userId="dcd15b65de230dc3" providerId="LiveId" clId="{43AB6E24-1A6D-4EFF-9EDE-8926AFEDA425}" dt="2026-01-25T21:22:10.758" v="297" actId="255"/>
      <pc:docMkLst>
        <pc:docMk/>
      </pc:docMkLst>
      <pc:sldChg chg="addSp delSp modSp">
        <pc:chgData name="Naiomi Braithwaite" userId="dcd15b65de230dc3" providerId="LiveId" clId="{43AB6E24-1A6D-4EFF-9EDE-8926AFEDA425}" dt="2026-01-25T20:44:00.442" v="109" actId="255"/>
        <pc:sldMkLst>
          <pc:docMk/>
          <pc:sldMk cId="2298080521" sldId="256"/>
        </pc:sldMkLst>
        <pc:spChg chg="mod">
          <ac:chgData name="Naiomi Braithwaite" userId="dcd15b65de230dc3" providerId="LiveId" clId="{43AB6E24-1A6D-4EFF-9EDE-8926AFEDA425}" dt="2026-01-25T20:44:00.442" v="109" actId="255"/>
          <ac:spMkLst>
            <pc:docMk/>
            <pc:sldMk cId="2298080521" sldId="256"/>
            <ac:spMk id="2" creationId="{36A8EE1B-277E-6671-883F-C023B8E5DAA7}"/>
          </ac:spMkLst>
        </pc:spChg>
        <pc:spChg chg="add del">
          <ac:chgData name="Naiomi Braithwaite" userId="dcd15b65de230dc3" providerId="LiveId" clId="{43AB6E24-1A6D-4EFF-9EDE-8926AFEDA425}" dt="2026-01-24T02:12:28.102" v="1"/>
          <ac:spMkLst>
            <pc:docMk/>
            <pc:sldMk cId="2298080521" sldId="256"/>
            <ac:spMk id="21" creationId="{9FB47BCA-B24F-4919-82BF-938D3C370EDC}"/>
          </ac:spMkLst>
        </pc:spChg>
        <pc:spChg chg="add del">
          <ac:chgData name="Naiomi Braithwaite" userId="dcd15b65de230dc3" providerId="LiveId" clId="{43AB6E24-1A6D-4EFF-9EDE-8926AFEDA425}" dt="2026-01-24T02:12:28.102" v="1"/>
          <ac:spMkLst>
            <pc:docMk/>
            <pc:sldMk cId="2298080521" sldId="256"/>
            <ac:spMk id="22" creationId="{77B1C9EE-1ECD-4ACE-9F0F-F1652FAD8BB5}"/>
          </ac:spMkLst>
        </pc:spChg>
        <pc:spChg chg="add del">
          <ac:chgData name="Naiomi Braithwaite" userId="dcd15b65de230dc3" providerId="LiveId" clId="{43AB6E24-1A6D-4EFF-9EDE-8926AFEDA425}" dt="2026-01-24T02:12:28.102" v="1"/>
          <ac:spMkLst>
            <pc:docMk/>
            <pc:sldMk cId="2298080521" sldId="256"/>
            <ac:spMk id="23" creationId="{428CDEBC-A653-4671-8999-726FD0F5125A}"/>
          </ac:spMkLst>
        </pc:spChg>
      </pc:sldChg>
      <pc:sldChg chg="addSp delSp modSp">
        <pc:chgData name="Naiomi Braithwaite" userId="dcd15b65de230dc3" providerId="LiveId" clId="{43AB6E24-1A6D-4EFF-9EDE-8926AFEDA425}" dt="2026-01-25T20:55:53.090" v="165" actId="122"/>
        <pc:sldMkLst>
          <pc:docMk/>
          <pc:sldMk cId="1717676752" sldId="258"/>
        </pc:sldMkLst>
        <pc:spChg chg="del">
          <ac:chgData name="Naiomi Braithwaite" userId="dcd15b65de230dc3" providerId="LiveId" clId="{43AB6E24-1A6D-4EFF-9EDE-8926AFEDA425}" dt="2026-01-25T19:56:30.999" v="4" actId="12084"/>
          <ac:spMkLst>
            <pc:docMk/>
            <pc:sldMk cId="1717676752" sldId="258"/>
            <ac:spMk id="6" creationId="{C837AE40-9BC7-977E-1C4A-E5ED0D2FD527}"/>
          </ac:spMkLst>
        </pc:spChg>
        <pc:graphicFrameChg chg="add mod">
          <ac:chgData name="Naiomi Braithwaite" userId="dcd15b65de230dc3" providerId="LiveId" clId="{43AB6E24-1A6D-4EFF-9EDE-8926AFEDA425}" dt="2026-01-25T20:55:53.090" v="165" actId="122"/>
          <ac:graphicFrameMkLst>
            <pc:docMk/>
            <pc:sldMk cId="1717676752" sldId="258"/>
            <ac:graphicFrameMk id="3" creationId="{C26FE46E-A9A3-7DFC-0E14-A48CE0E47891}"/>
          </ac:graphicFrameMkLst>
        </pc:graphicFrameChg>
      </pc:sldChg>
      <pc:sldChg chg="addSp delSp modSp">
        <pc:chgData name="Naiomi Braithwaite" userId="dcd15b65de230dc3" providerId="LiveId" clId="{43AB6E24-1A6D-4EFF-9EDE-8926AFEDA425}" dt="2026-01-25T20:59:22.278" v="188"/>
        <pc:sldMkLst>
          <pc:docMk/>
          <pc:sldMk cId="2487401022" sldId="259"/>
        </pc:sldMkLst>
        <pc:spChg chg="del">
          <ac:chgData name="Naiomi Braithwaite" userId="dcd15b65de230dc3" providerId="LiveId" clId="{43AB6E24-1A6D-4EFF-9EDE-8926AFEDA425}" dt="2026-01-25T19:57:19.794" v="5" actId="12084"/>
          <ac:spMkLst>
            <pc:docMk/>
            <pc:sldMk cId="2487401022" sldId="259"/>
            <ac:spMk id="7" creationId="{80782366-0CE1-E247-C937-28E839A6DA71}"/>
          </ac:spMkLst>
        </pc:spChg>
        <pc:graphicFrameChg chg="add mod">
          <ac:chgData name="Naiomi Braithwaite" userId="dcd15b65de230dc3" providerId="LiveId" clId="{43AB6E24-1A6D-4EFF-9EDE-8926AFEDA425}" dt="2026-01-25T20:59:22.278" v="188"/>
          <ac:graphicFrameMkLst>
            <pc:docMk/>
            <pc:sldMk cId="2487401022" sldId="259"/>
            <ac:graphicFrameMk id="3" creationId="{96A3FCEC-1A62-5F5C-C776-2F8E3514CCCE}"/>
          </ac:graphicFrameMkLst>
        </pc:graphicFrameChg>
      </pc:sldChg>
      <pc:sldChg chg="addSp delSp modSp">
        <pc:chgData name="Naiomi Braithwaite" userId="dcd15b65de230dc3" providerId="LiveId" clId="{43AB6E24-1A6D-4EFF-9EDE-8926AFEDA425}" dt="2026-01-25T20:13:51.199" v="21"/>
        <pc:sldMkLst>
          <pc:docMk/>
          <pc:sldMk cId="703244415" sldId="260"/>
        </pc:sldMkLst>
        <pc:spChg chg="del mod">
          <ac:chgData name="Naiomi Braithwaite" userId="dcd15b65de230dc3" providerId="LiveId" clId="{43AB6E24-1A6D-4EFF-9EDE-8926AFEDA425}" dt="2026-01-25T20:02:56.487" v="8" actId="12084"/>
          <ac:spMkLst>
            <pc:docMk/>
            <pc:sldMk cId="703244415" sldId="260"/>
            <ac:spMk id="6" creationId="{83463668-B13C-163B-ACB4-F6120D51FF5C}"/>
          </ac:spMkLst>
        </pc:spChg>
        <pc:spChg chg="del mod">
          <ac:chgData name="Naiomi Braithwaite" userId="dcd15b65de230dc3" providerId="LiveId" clId="{43AB6E24-1A6D-4EFF-9EDE-8926AFEDA425}" dt="2026-01-25T20:03:05.675" v="9" actId="12084"/>
          <ac:spMkLst>
            <pc:docMk/>
            <pc:sldMk cId="703244415" sldId="260"/>
            <ac:spMk id="8" creationId="{BE11CCAF-484D-00F0-77CA-BCA97B6A97DC}"/>
          </ac:spMkLst>
        </pc:spChg>
        <pc:graphicFrameChg chg="add mod">
          <ac:chgData name="Naiomi Braithwaite" userId="dcd15b65de230dc3" providerId="LiveId" clId="{43AB6E24-1A6D-4EFF-9EDE-8926AFEDA425}" dt="2026-01-25T20:13:04.295" v="16" actId="20578"/>
          <ac:graphicFrameMkLst>
            <pc:docMk/>
            <pc:sldMk cId="703244415" sldId="260"/>
            <ac:graphicFrameMk id="2" creationId="{0347C4A5-6576-E5D7-DD46-E81535F1BC71}"/>
          </ac:graphicFrameMkLst>
        </pc:graphicFrameChg>
        <pc:graphicFrameChg chg="add mod">
          <ac:chgData name="Naiomi Braithwaite" userId="dcd15b65de230dc3" providerId="LiveId" clId="{43AB6E24-1A6D-4EFF-9EDE-8926AFEDA425}" dt="2026-01-25T20:13:51.199" v="21"/>
          <ac:graphicFrameMkLst>
            <pc:docMk/>
            <pc:sldMk cId="703244415" sldId="260"/>
            <ac:graphicFrameMk id="3" creationId="{507AB207-8B9C-CB3C-A04A-8BEC4A464F0D}"/>
          </ac:graphicFrameMkLst>
        </pc:graphicFrameChg>
      </pc:sldChg>
      <pc:sldChg chg="modSp">
        <pc:chgData name="Naiomi Braithwaite" userId="dcd15b65de230dc3" providerId="LiveId" clId="{43AB6E24-1A6D-4EFF-9EDE-8926AFEDA425}" dt="2026-01-25T21:01:33.669" v="198" actId="255"/>
        <pc:sldMkLst>
          <pc:docMk/>
          <pc:sldMk cId="1391911005" sldId="261"/>
        </pc:sldMkLst>
        <pc:graphicFrameChg chg="mod">
          <ac:chgData name="Naiomi Braithwaite" userId="dcd15b65de230dc3" providerId="LiveId" clId="{43AB6E24-1A6D-4EFF-9EDE-8926AFEDA425}" dt="2026-01-25T21:01:33.669" v="198" actId="255"/>
          <ac:graphicFrameMkLst>
            <pc:docMk/>
            <pc:sldMk cId="1391911005" sldId="261"/>
            <ac:graphicFrameMk id="11" creationId="{1A1FCBBA-925F-8EE6-539E-A79C95739BF1}"/>
          </ac:graphicFrameMkLst>
        </pc:graphicFrameChg>
      </pc:sldChg>
      <pc:sldChg chg="addSp delSp modSp">
        <pc:chgData name="Naiomi Braithwaite" userId="dcd15b65de230dc3" providerId="LiveId" clId="{43AB6E24-1A6D-4EFF-9EDE-8926AFEDA425}" dt="2026-01-25T21:22:10.758" v="297" actId="255"/>
        <pc:sldMkLst>
          <pc:docMk/>
          <pc:sldMk cId="2384074695" sldId="263"/>
        </pc:sldMkLst>
        <pc:spChg chg="mod">
          <ac:chgData name="Naiomi Braithwaite" userId="dcd15b65de230dc3" providerId="LiveId" clId="{43AB6E24-1A6D-4EFF-9EDE-8926AFEDA425}" dt="2026-01-25T21:12:27.563" v="239"/>
          <ac:spMkLst>
            <pc:docMk/>
            <pc:sldMk cId="2384074695" sldId="263"/>
            <ac:spMk id="2" creationId="{CCA519AF-B4FC-5142-E603-B0BEAA54E8E7}"/>
          </ac:spMkLst>
        </pc:spChg>
        <pc:spChg chg="add del">
          <ac:chgData name="Naiomi Braithwaite" userId="dcd15b65de230dc3" providerId="LiveId" clId="{43AB6E24-1A6D-4EFF-9EDE-8926AFEDA425}" dt="2026-01-25T18:48:30.457" v="3"/>
          <ac:spMkLst>
            <pc:docMk/>
            <pc:sldMk cId="2384074695" sldId="263"/>
            <ac:spMk id="69" creationId="{4FA533C5-33E3-4611-AF9F-72811D8B26A6}"/>
          </ac:spMkLst>
        </pc:spChg>
        <pc:spChg chg="add del">
          <ac:chgData name="Naiomi Braithwaite" userId="dcd15b65de230dc3" providerId="LiveId" clId="{43AB6E24-1A6D-4EFF-9EDE-8926AFEDA425}" dt="2026-01-25T18:48:30.457" v="3"/>
          <ac:spMkLst>
            <pc:docMk/>
            <pc:sldMk cId="2384074695" sldId="263"/>
            <ac:spMk id="72" creationId="{87F0FDC4-AD8C-47D9-9131-623C98ADB0AE}"/>
          </ac:spMkLst>
        </pc:spChg>
        <pc:spChg chg="add del">
          <ac:chgData name="Naiomi Braithwaite" userId="dcd15b65de230dc3" providerId="LiveId" clId="{43AB6E24-1A6D-4EFF-9EDE-8926AFEDA425}" dt="2026-01-25T18:48:30.457" v="3"/>
          <ac:spMkLst>
            <pc:docMk/>
            <pc:sldMk cId="2384074695" sldId="263"/>
            <ac:spMk id="73" creationId="{270BDA80-627C-422A-AFFD-B7F1DC0F7734}"/>
          </ac:spMkLst>
        </pc:spChg>
        <pc:graphicFrameChg chg="mod">
          <ac:chgData name="Naiomi Braithwaite" userId="dcd15b65de230dc3" providerId="LiveId" clId="{43AB6E24-1A6D-4EFF-9EDE-8926AFEDA425}" dt="2026-01-25T21:22:10.758" v="297" actId="255"/>
          <ac:graphicFrameMkLst>
            <pc:docMk/>
            <pc:sldMk cId="2384074695" sldId="263"/>
            <ac:graphicFrameMk id="106" creationId="{B86728D5-61E3-4892-166D-8E389C5DE28F}"/>
          </ac:graphicFrameMkLst>
        </pc:graphicFrameChg>
        <pc:picChg chg="add del">
          <ac:chgData name="Naiomi Braithwaite" userId="dcd15b65de230dc3" providerId="LiveId" clId="{43AB6E24-1A6D-4EFF-9EDE-8926AFEDA425}" dt="2026-01-25T18:48:30.457" v="3"/>
          <ac:picMkLst>
            <pc:docMk/>
            <pc:sldMk cId="2384074695" sldId="263"/>
            <ac:picMk id="67" creationId="{91B28F63-CF00-448F-B141-FE33C33B1891}"/>
          </ac:picMkLst>
        </pc:picChg>
        <pc:picChg chg="add del">
          <ac:chgData name="Naiomi Braithwaite" userId="dcd15b65de230dc3" providerId="LiveId" clId="{43AB6E24-1A6D-4EFF-9EDE-8926AFEDA425}" dt="2026-01-25T18:48:30.457" v="3"/>
          <ac:picMkLst>
            <pc:docMk/>
            <pc:sldMk cId="2384074695" sldId="263"/>
            <ac:picMk id="68" creationId="{2AE609E2-8522-44E4-9077-980E5BCF3E14}"/>
          </ac:picMkLst>
        </pc:picChg>
        <pc:picChg chg="add del">
          <ac:chgData name="Naiomi Braithwaite" userId="dcd15b65de230dc3" providerId="LiveId" clId="{43AB6E24-1A6D-4EFF-9EDE-8926AFEDA425}" dt="2026-01-25T18:48:30.457" v="3"/>
          <ac:picMkLst>
            <pc:docMk/>
            <pc:sldMk cId="2384074695" sldId="263"/>
            <ac:picMk id="70" creationId="{8949AD42-25FD-4C3D-9EEE-B7FEC5809988}"/>
          </ac:picMkLst>
        </pc:picChg>
        <pc:picChg chg="add del">
          <ac:chgData name="Naiomi Braithwaite" userId="dcd15b65de230dc3" providerId="LiveId" clId="{43AB6E24-1A6D-4EFF-9EDE-8926AFEDA425}" dt="2026-01-25T18:48:30.457" v="3"/>
          <ac:picMkLst>
            <pc:docMk/>
            <pc:sldMk cId="2384074695" sldId="263"/>
            <ac:picMk id="71" creationId="{6AC7D913-60B7-4603-881B-831DA5D3A940}"/>
          </ac:picMkLst>
        </pc:picChg>
      </pc:sldChg>
      <pc:sldChg chg="modSp">
        <pc:chgData name="Naiomi Braithwaite" userId="dcd15b65de230dc3" providerId="LiveId" clId="{43AB6E24-1A6D-4EFF-9EDE-8926AFEDA425}" dt="2026-01-25T20:46:28.848" v="117" actId="2711"/>
        <pc:sldMkLst>
          <pc:docMk/>
          <pc:sldMk cId="1395567270" sldId="264"/>
        </pc:sldMkLst>
        <pc:graphicFrameChg chg="mod">
          <ac:chgData name="Naiomi Braithwaite" userId="dcd15b65de230dc3" providerId="LiveId" clId="{43AB6E24-1A6D-4EFF-9EDE-8926AFEDA425}" dt="2026-01-25T20:46:28.848" v="117" actId="2711"/>
          <ac:graphicFrameMkLst>
            <pc:docMk/>
            <pc:sldMk cId="1395567270" sldId="264"/>
            <ac:graphicFrameMk id="6" creationId="{42018236-18F4-6FD8-6D5D-DCD3C3A64B0A}"/>
          </ac:graphicFrameMkLst>
        </pc:graphicFrameChg>
        <pc:graphicFrameChg chg="mod">
          <ac:chgData name="Naiomi Braithwaite" userId="dcd15b65de230dc3" providerId="LiveId" clId="{43AB6E24-1A6D-4EFF-9EDE-8926AFEDA425}" dt="2026-01-25T20:46:19.797" v="116" actId="2711"/>
          <ac:graphicFrameMkLst>
            <pc:docMk/>
            <pc:sldMk cId="1395567270" sldId="264"/>
            <ac:graphicFrameMk id="9" creationId="{DBBFB3F0-32BB-6900-22F6-45FDA0F36F60}"/>
          </ac:graphicFrameMkLst>
        </pc:graphicFrameChg>
      </pc:sldChg>
      <pc:sldChg chg="addSp delSp modSp">
        <pc:chgData name="Naiomi Braithwaite" userId="dcd15b65de230dc3" providerId="LiveId" clId="{43AB6E24-1A6D-4EFF-9EDE-8926AFEDA425}" dt="2026-01-25T20:07:49.475" v="15" actId="12084"/>
        <pc:sldMkLst>
          <pc:docMk/>
          <pc:sldMk cId="2006840673" sldId="265"/>
        </pc:sldMkLst>
        <pc:spChg chg="mod">
          <ac:chgData name="Naiomi Braithwaite" userId="dcd15b65de230dc3" providerId="LiveId" clId="{43AB6E24-1A6D-4EFF-9EDE-8926AFEDA425}" dt="2026-01-25T18:48:30.457" v="3"/>
          <ac:spMkLst>
            <pc:docMk/>
            <pc:sldMk cId="2006840673" sldId="265"/>
            <ac:spMk id="2" creationId="{25D987CE-DB8D-B775-3C10-58854EC233D2}"/>
          </ac:spMkLst>
        </pc:spChg>
        <pc:spChg chg="mod">
          <ac:chgData name="Naiomi Braithwaite" userId="dcd15b65de230dc3" providerId="LiveId" clId="{43AB6E24-1A6D-4EFF-9EDE-8926AFEDA425}" dt="2026-01-25T18:48:30.457" v="3"/>
          <ac:spMkLst>
            <pc:docMk/>
            <pc:sldMk cId="2006840673" sldId="265"/>
            <ac:spMk id="3" creationId="{1F86DD7F-6EBC-391E-A642-5818FACE181D}"/>
          </ac:spMkLst>
        </pc:spChg>
        <pc:spChg chg="mod">
          <ac:chgData name="Naiomi Braithwaite" userId="dcd15b65de230dc3" providerId="LiveId" clId="{43AB6E24-1A6D-4EFF-9EDE-8926AFEDA425}" dt="2026-01-25T18:48:30.457" v="3"/>
          <ac:spMkLst>
            <pc:docMk/>
            <pc:sldMk cId="2006840673" sldId="265"/>
            <ac:spMk id="7" creationId="{88498A28-8740-C20E-B25C-FBA00E05C321}"/>
          </ac:spMkLst>
        </pc:spChg>
        <pc:spChg chg="mod">
          <ac:chgData name="Naiomi Braithwaite" userId="dcd15b65de230dc3" providerId="LiveId" clId="{43AB6E24-1A6D-4EFF-9EDE-8926AFEDA425}" dt="2026-01-25T18:48:30.457" v="3"/>
          <ac:spMkLst>
            <pc:docMk/>
            <pc:sldMk cId="2006840673" sldId="265"/>
            <ac:spMk id="8" creationId="{74815743-67DC-F3DD-F2BB-9BF0CAED5BF3}"/>
          </ac:spMkLst>
        </pc:spChg>
        <pc:spChg chg="del mod">
          <ac:chgData name="Naiomi Braithwaite" userId="dcd15b65de230dc3" providerId="LiveId" clId="{43AB6E24-1A6D-4EFF-9EDE-8926AFEDA425}" dt="2026-01-25T20:07:39.378" v="13" actId="12084"/>
          <ac:spMkLst>
            <pc:docMk/>
            <pc:sldMk cId="2006840673" sldId="265"/>
            <ac:spMk id="9" creationId="{729D3900-76A2-1710-61C0-6398CD86AA13}"/>
          </ac:spMkLst>
        </pc:spChg>
        <pc:spChg chg="del mod">
          <ac:chgData name="Naiomi Braithwaite" userId="dcd15b65de230dc3" providerId="LiveId" clId="{43AB6E24-1A6D-4EFF-9EDE-8926AFEDA425}" dt="2026-01-25T20:07:43.778" v="14" actId="12084"/>
          <ac:spMkLst>
            <pc:docMk/>
            <pc:sldMk cId="2006840673" sldId="265"/>
            <ac:spMk id="11" creationId="{283FD5E7-AD03-E483-7EA2-D660BE3D1E73}"/>
          </ac:spMkLst>
        </pc:spChg>
        <pc:spChg chg="del mod">
          <ac:chgData name="Naiomi Braithwaite" userId="dcd15b65de230dc3" providerId="LiveId" clId="{43AB6E24-1A6D-4EFF-9EDE-8926AFEDA425}" dt="2026-01-25T20:07:49.475" v="15" actId="12084"/>
          <ac:spMkLst>
            <pc:docMk/>
            <pc:sldMk cId="2006840673" sldId="265"/>
            <ac:spMk id="13" creationId="{9204208E-71D7-16B5-52E6-2C81488AD032}"/>
          </ac:spMkLst>
        </pc:spChg>
        <pc:graphicFrameChg chg="add mod">
          <ac:chgData name="Naiomi Braithwaite" userId="dcd15b65de230dc3" providerId="LiveId" clId="{43AB6E24-1A6D-4EFF-9EDE-8926AFEDA425}" dt="2026-01-25T20:07:39.378" v="13" actId="12084"/>
          <ac:graphicFrameMkLst>
            <pc:docMk/>
            <pc:sldMk cId="2006840673" sldId="265"/>
            <ac:graphicFrameMk id="4" creationId="{1FC4BE6B-866D-649D-AD1A-878001E53108}"/>
          </ac:graphicFrameMkLst>
        </pc:graphicFrameChg>
        <pc:graphicFrameChg chg="add mod">
          <ac:chgData name="Naiomi Braithwaite" userId="dcd15b65de230dc3" providerId="LiveId" clId="{43AB6E24-1A6D-4EFF-9EDE-8926AFEDA425}" dt="2026-01-25T20:07:43.778" v="14" actId="12084"/>
          <ac:graphicFrameMkLst>
            <pc:docMk/>
            <pc:sldMk cId="2006840673" sldId="265"/>
            <ac:graphicFrameMk id="5" creationId="{5AC836C6-E1DD-E07C-2934-A253C0E70EDA}"/>
          </ac:graphicFrameMkLst>
        </pc:graphicFrameChg>
        <pc:graphicFrameChg chg="add mod">
          <ac:chgData name="Naiomi Braithwaite" userId="dcd15b65de230dc3" providerId="LiveId" clId="{43AB6E24-1A6D-4EFF-9EDE-8926AFEDA425}" dt="2026-01-25T20:07:49.475" v="15" actId="12084"/>
          <ac:graphicFrameMkLst>
            <pc:docMk/>
            <pc:sldMk cId="2006840673" sldId="265"/>
            <ac:graphicFrameMk id="6" creationId="{5397EABA-7D7F-0A54-9A27-080B3C0C1562}"/>
          </ac:graphicFrameMkLst>
        </pc:graphicFrameChg>
      </pc:sldChg>
      <pc:sldChg chg="addSp delSp modSp">
        <pc:chgData name="Naiomi Braithwaite" userId="dcd15b65de230dc3" providerId="LiveId" clId="{43AB6E24-1A6D-4EFF-9EDE-8926AFEDA425}" dt="2026-01-25T20:05:50.294" v="12" actId="12084"/>
        <pc:sldMkLst>
          <pc:docMk/>
          <pc:sldMk cId="2595136457" sldId="266"/>
        </pc:sldMkLst>
        <pc:spChg chg="add del">
          <ac:chgData name="Naiomi Braithwaite" userId="dcd15b65de230dc3" providerId="LiveId" clId="{43AB6E24-1A6D-4EFF-9EDE-8926AFEDA425}" dt="2026-01-25T20:05:50.294" v="12" actId="12084"/>
          <ac:spMkLst>
            <pc:docMk/>
            <pc:sldMk cId="2595136457" sldId="266"/>
            <ac:spMk id="4" creationId="{7DE71A47-1C59-191F-804B-C29F8501383B}"/>
          </ac:spMkLst>
        </pc:spChg>
        <pc:graphicFrameChg chg="add mod">
          <ac:chgData name="Naiomi Braithwaite" userId="dcd15b65de230dc3" providerId="LiveId" clId="{43AB6E24-1A6D-4EFF-9EDE-8926AFEDA425}" dt="2026-01-25T20:05:43.073" v="11" actId="12084"/>
          <ac:graphicFrameMkLst>
            <pc:docMk/>
            <pc:sldMk cId="2595136457" sldId="266"/>
            <ac:graphicFrameMk id="9" creationId="{AB9F4572-9BD6-1046-C371-F59DD086FDC4}"/>
          </ac:graphicFrameMkLst>
        </pc:graphicFrameChg>
      </pc:sldChg>
      <pc:sldChg chg="modSp ord">
        <pc:chgData name="Naiomi Braithwaite" userId="dcd15b65de230dc3" providerId="LiveId" clId="{43AB6E24-1A6D-4EFF-9EDE-8926AFEDA425}" dt="2026-01-25T21:04:57.578" v="216" actId="255"/>
        <pc:sldMkLst>
          <pc:docMk/>
          <pc:sldMk cId="3753197430" sldId="266"/>
        </pc:sldMkLst>
        <pc:graphicFrameChg chg="mod">
          <ac:chgData name="Naiomi Braithwaite" userId="dcd15b65de230dc3" providerId="LiveId" clId="{43AB6E24-1A6D-4EFF-9EDE-8926AFEDA425}" dt="2026-01-25T21:04:57.578" v="216" actId="255"/>
          <ac:graphicFrameMkLst>
            <pc:docMk/>
            <pc:sldMk cId="3753197430" sldId="266"/>
            <ac:graphicFrameMk id="3" creationId="{EABDDDEE-DD4B-7A18-1913-FEA421FD0F83}"/>
          </ac:graphicFrameMkLst>
        </pc:graphicFrameChg>
      </pc:sldChg>
      <pc:sldChg chg="modSp ord">
        <pc:chgData name="Naiomi Braithwaite" userId="dcd15b65de230dc3" providerId="LiveId" clId="{43AB6E24-1A6D-4EFF-9EDE-8926AFEDA425}" dt="2026-01-25T21:10:47.215" v="238" actId="255"/>
        <pc:sldMkLst>
          <pc:docMk/>
          <pc:sldMk cId="3602388180" sldId="267"/>
        </pc:sldMkLst>
        <pc:graphicFrameChg chg="mod">
          <ac:chgData name="Naiomi Braithwaite" userId="dcd15b65de230dc3" providerId="LiveId" clId="{43AB6E24-1A6D-4EFF-9EDE-8926AFEDA425}" dt="2026-01-25T21:10:47.215" v="238" actId="255"/>
          <ac:graphicFrameMkLst>
            <pc:docMk/>
            <pc:sldMk cId="3602388180" sldId="267"/>
            <ac:graphicFrameMk id="3" creationId="{A3AF4066-4814-AA17-B270-8385BDF7100D}"/>
          </ac:graphicFrameMkLst>
        </pc:graphicFrameChg>
      </pc:sldChg>
      <pc:sldMasterChg chg="modSldLayout">
        <pc:chgData name="Naiomi Braithwaite" userId="dcd15b65de230dc3" providerId="LiveId" clId="{43AB6E24-1A6D-4EFF-9EDE-8926AFEDA425}" dt="2026-01-25T18:48:30.457" v="3"/>
        <pc:sldMasterMkLst>
          <pc:docMk/>
          <pc:sldMasterMk cId="3519755117" sldId="2147483816"/>
        </pc:sldMasterMkLst>
        <pc:sldLayoutChg chg="addSp delSp">
          <pc:chgData name="Naiomi Braithwaite" userId="dcd15b65de230dc3" providerId="LiveId" clId="{43AB6E24-1A6D-4EFF-9EDE-8926AFEDA425}" dt="2026-01-25T18:48:30.457" v="3"/>
          <pc:sldLayoutMkLst>
            <pc:docMk/>
            <pc:sldMasterMk cId="3519755117" sldId="2147483816"/>
            <pc:sldLayoutMk cId="1139222647" sldId="2147483828"/>
          </pc:sldLayoutMkLst>
          <pc:cxnChg chg="add del">
            <ac:chgData name="Naiomi Braithwaite" userId="dcd15b65de230dc3" providerId="LiveId" clId="{43AB6E24-1A6D-4EFF-9EDE-8926AFEDA425}" dt="2026-01-25T18:48:30.457" v="3"/>
            <ac:cxnSpMkLst>
              <pc:docMk/>
              <pc:sldMasterMk cId="3519755117" sldId="2147483816"/>
              <pc:sldLayoutMk cId="1139222647" sldId="2147483828"/>
              <ac:cxnSpMk id="17" creationId="{00000000-0000-0000-0000-000000000000}"/>
            </ac:cxnSpMkLst>
          </pc:cxnChg>
          <pc:cxnChg chg="add del">
            <ac:chgData name="Naiomi Braithwaite" userId="dcd15b65de230dc3" providerId="LiveId" clId="{43AB6E24-1A6D-4EFF-9EDE-8926AFEDA425}" dt="2026-01-25T18:48:30.457" v="3"/>
            <ac:cxnSpMkLst>
              <pc:docMk/>
              <pc:sldMasterMk cId="3519755117" sldId="2147483816"/>
              <pc:sldLayoutMk cId="1139222647" sldId="2147483828"/>
              <ac:cxnSpMk id="18" creationId="{00000000-0000-0000-0000-000000000000}"/>
            </ac:cxnSpMkLst>
          </pc:cxn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dirty="0">
                <a:latin typeface="Aptos" panose="020B0004020202020204" pitchFamily="34" charset="0"/>
              </a:rPr>
              <a:t>National Team Pool  </a:t>
            </a:r>
          </a:p>
          <a:p>
            <a:pPr>
              <a:defRPr/>
            </a:pPr>
            <a:r>
              <a:rPr lang="en-US" dirty="0">
                <a:latin typeface="Aptos" panose="020B0004020202020204" pitchFamily="34" charset="0"/>
              </a:rPr>
              <a:t>(20 Athletes)</a:t>
            </a: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National Team Pool  (20 Athletes)</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B0DF-404F-AA54-43352ED47E74}"/>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B0DF-404F-AA54-43352ED47E74}"/>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B0DF-404F-AA54-43352ED47E74}"/>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2-B0DF-404F-AA54-43352ED47E74}"/>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Ontario Athletes</c:v>
                </c:pt>
                <c:pt idx="1">
                  <c:v>Other Athletes</c:v>
                </c:pt>
              </c:strCache>
            </c:strRef>
          </c:cat>
          <c:val>
            <c:numRef>
              <c:f>Sheet1!$B$2:$B$5</c:f>
              <c:numCache>
                <c:formatCode>0%</c:formatCode>
                <c:ptCount val="2"/>
                <c:pt idx="0">
                  <c:v>0.3</c:v>
                </c:pt>
                <c:pt idx="1">
                  <c:v>0.7</c:v>
                </c:pt>
              </c:numCache>
            </c:numRef>
          </c:val>
          <c:extLst>
            <c:ext xmlns:c16="http://schemas.microsoft.com/office/drawing/2014/chart" uri="{C3380CC4-5D6E-409C-BE32-E72D297353CC}">
              <c16:uniqueId val="{00000000-B0DF-404F-AA54-43352ED47E74}"/>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dirty="0">
                <a:latin typeface="Aptos" panose="020B0004020202020204" pitchFamily="34" charset="0"/>
              </a:rPr>
              <a:t>SENIOR TEAM POOL</a:t>
            </a:r>
          </a:p>
          <a:p>
            <a:pPr>
              <a:defRPr/>
            </a:pPr>
            <a:r>
              <a:rPr lang="en-US" dirty="0">
                <a:latin typeface="Aptos" panose="020B0004020202020204" pitchFamily="34" charset="0"/>
              </a:rPr>
              <a:t> (12 ATHLETES)</a:t>
            </a: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Senior National Team (12 Athletes)</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4CFA-47C8-B407-644A7034EEC1}"/>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4CFA-47C8-B407-644A7034EEC1}"/>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4CFA-47C8-B407-644A7034EEC1}"/>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2-4CFA-47C8-B407-644A7034EEC1}"/>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Ontario Athletes</c:v>
                </c:pt>
                <c:pt idx="1">
                  <c:v>Other Athletes</c:v>
                </c:pt>
              </c:strCache>
            </c:strRef>
          </c:cat>
          <c:val>
            <c:numRef>
              <c:f>Sheet1!$B$2:$B$5</c:f>
              <c:numCache>
                <c:formatCode>0%</c:formatCode>
                <c:ptCount val="2"/>
                <c:pt idx="0">
                  <c:v>0.42</c:v>
                </c:pt>
                <c:pt idx="1">
                  <c:v>0.57999999999999996</c:v>
                </c:pt>
              </c:numCache>
            </c:numRef>
          </c:val>
          <c:extLst>
            <c:ext xmlns:c16="http://schemas.microsoft.com/office/drawing/2014/chart" uri="{C3380CC4-5D6E-409C-BE32-E72D297353CC}">
              <c16:uniqueId val="{00000000-4CFA-47C8-B407-644A7034EEC1}"/>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92B993-1E65-4CAD-A435-79C9D33B7DF6}"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n-CA"/>
        </a:p>
      </dgm:t>
    </dgm:pt>
    <dgm:pt modelId="{DEF45F12-CE60-4F28-8992-BAB4361F79B9}">
      <dgm:prSet custT="1"/>
      <dgm:spPr/>
      <dgm:t>
        <a:bodyPr/>
        <a:lstStyle/>
        <a:p>
          <a:pPr algn="ctr"/>
          <a:r>
            <a:rPr lang="en-US" sz="1600" dirty="0">
              <a:latin typeface="Aptos" panose="020B0004020202020204" pitchFamily="34" charset="0"/>
            </a:rPr>
            <a:t>Progress 3 high-potential Ontario athletes into the broader National Team pool through targeted development and competition opportunities.</a:t>
          </a:r>
          <a:endParaRPr lang="en-CA" sz="1600" dirty="0">
            <a:latin typeface="Aptos" panose="020B0004020202020204" pitchFamily="34" charset="0"/>
          </a:endParaRPr>
        </a:p>
      </dgm:t>
    </dgm:pt>
    <dgm:pt modelId="{A68BEA69-3DB2-4FB2-B421-5BA965E63E44}" type="parTrans" cxnId="{6948A706-7CBC-4A43-A42E-AF8002CFD83C}">
      <dgm:prSet/>
      <dgm:spPr/>
      <dgm:t>
        <a:bodyPr/>
        <a:lstStyle/>
        <a:p>
          <a:endParaRPr lang="en-CA"/>
        </a:p>
      </dgm:t>
    </dgm:pt>
    <dgm:pt modelId="{4BBD3A2A-52A8-400C-8CC7-D2C2E006719C}" type="sibTrans" cxnId="{6948A706-7CBC-4A43-A42E-AF8002CFD83C}">
      <dgm:prSet/>
      <dgm:spPr/>
      <dgm:t>
        <a:bodyPr/>
        <a:lstStyle/>
        <a:p>
          <a:endParaRPr lang="en-CA"/>
        </a:p>
      </dgm:t>
    </dgm:pt>
    <dgm:pt modelId="{A27C2CB7-EE4F-4A67-A973-708D7206F765}">
      <dgm:prSet custT="1"/>
      <dgm:spPr/>
      <dgm:t>
        <a:bodyPr/>
        <a:lstStyle/>
        <a:p>
          <a:pPr algn="ctr"/>
          <a:r>
            <a:rPr lang="en-US" sz="1400" dirty="0">
              <a:latin typeface="Aptos" panose="020B0004020202020204" pitchFamily="34" charset="0"/>
            </a:rPr>
            <a:t>Delivered targeted competition environments supported by experienced coaching, top-tier equipment services, and mixed-experience athlete fields.</a:t>
          </a:r>
        </a:p>
        <a:p>
          <a:pPr algn="ctr">
            <a:buNone/>
          </a:pPr>
          <a:r>
            <a:rPr lang="en-US" sz="1400" dirty="0">
              <a:latin typeface="Aptos" panose="020B0004020202020204" pitchFamily="34" charset="0"/>
            </a:rPr>
            <a:t>Selected competitions based on optimal challenge levels (4–5 win/loss balance) to support progressive athlete development.</a:t>
          </a:r>
        </a:p>
        <a:p>
          <a:pPr algn="ctr">
            <a:buNone/>
          </a:pPr>
          <a:r>
            <a:rPr lang="en-US" sz="1400" dirty="0">
              <a:latin typeface="Aptos" panose="020B0004020202020204" pitchFamily="34" charset="0"/>
            </a:rPr>
            <a:t>Familiarized OHPSI athletes with National Team training protocols to support transition into the national pathway.</a:t>
          </a:r>
          <a:endParaRPr lang="en-CA" sz="1400" dirty="0">
            <a:latin typeface="Aptos" panose="020B0004020202020204" pitchFamily="34" charset="0"/>
          </a:endParaRPr>
        </a:p>
      </dgm:t>
    </dgm:pt>
    <dgm:pt modelId="{EA672AD8-51CA-4178-8828-DBD6081FF331}" type="parTrans" cxnId="{A0A076EC-D2EC-48D0-82F9-BF3CAC7CCD08}">
      <dgm:prSet/>
      <dgm:spPr/>
      <dgm:t>
        <a:bodyPr/>
        <a:lstStyle/>
        <a:p>
          <a:endParaRPr lang="en-CA"/>
        </a:p>
      </dgm:t>
    </dgm:pt>
    <dgm:pt modelId="{D0B1E965-A241-45C7-8B08-05CF1745BDD5}" type="sibTrans" cxnId="{A0A076EC-D2EC-48D0-82F9-BF3CAC7CCD08}">
      <dgm:prSet/>
      <dgm:spPr/>
      <dgm:t>
        <a:bodyPr/>
        <a:lstStyle/>
        <a:p>
          <a:endParaRPr lang="en-CA"/>
        </a:p>
      </dgm:t>
    </dgm:pt>
    <dgm:pt modelId="{2B93687D-D7CE-40B1-96E8-F94EE8286A3A}">
      <dgm:prSet custT="1"/>
      <dgm:spPr/>
      <dgm:t>
        <a:bodyPr/>
        <a:lstStyle/>
        <a:p>
          <a:pPr algn="ctr">
            <a:buFont typeface="Arial" panose="020B0604020202020204" pitchFamily="34" charset="0"/>
            <a:buChar char="•"/>
          </a:pPr>
          <a:r>
            <a:rPr lang="en-US" sz="1600" dirty="0">
              <a:latin typeface="Aptos" panose="020B0004020202020204" pitchFamily="34" charset="0"/>
            </a:rPr>
            <a:t>Identified and added 4 athletes to the OHPSI targeted athlete list, with each athlete having competed in three club tournaments to date and additional competitions scheduled.</a:t>
          </a:r>
        </a:p>
      </dgm:t>
    </dgm:pt>
    <dgm:pt modelId="{E902255C-4E73-471F-9912-EC38BA234D8F}" type="parTrans" cxnId="{D38D05F4-97A2-4EBA-AEB3-DC4420FB02AB}">
      <dgm:prSet/>
      <dgm:spPr/>
      <dgm:t>
        <a:bodyPr/>
        <a:lstStyle/>
        <a:p>
          <a:endParaRPr lang="en-CA"/>
        </a:p>
      </dgm:t>
    </dgm:pt>
    <dgm:pt modelId="{9E3C91EB-6AC0-40E9-873F-6B0ADB544DAB}" type="sibTrans" cxnId="{D38D05F4-97A2-4EBA-AEB3-DC4420FB02AB}">
      <dgm:prSet/>
      <dgm:spPr/>
      <dgm:t>
        <a:bodyPr/>
        <a:lstStyle/>
        <a:p>
          <a:endParaRPr lang="en-CA"/>
        </a:p>
      </dgm:t>
    </dgm:pt>
    <dgm:pt modelId="{2770750D-ECF4-4A56-9C73-7F2FE9C14C23}" type="pres">
      <dgm:prSet presAssocID="{8492B993-1E65-4CAD-A435-79C9D33B7DF6}" presName="linear" presStyleCnt="0">
        <dgm:presLayoutVars>
          <dgm:animLvl val="lvl"/>
          <dgm:resizeHandles val="exact"/>
        </dgm:presLayoutVars>
      </dgm:prSet>
      <dgm:spPr/>
    </dgm:pt>
    <dgm:pt modelId="{3F089ADB-EFC8-4A9D-AD16-A8BEC170E99C}" type="pres">
      <dgm:prSet presAssocID="{DEF45F12-CE60-4F28-8992-BAB4361F79B9}" presName="parentText" presStyleLbl="node1" presStyleIdx="0" presStyleCnt="3">
        <dgm:presLayoutVars>
          <dgm:chMax val="0"/>
          <dgm:bulletEnabled val="1"/>
        </dgm:presLayoutVars>
      </dgm:prSet>
      <dgm:spPr/>
    </dgm:pt>
    <dgm:pt modelId="{4D299498-1E37-40E6-A7C4-D05888144413}" type="pres">
      <dgm:prSet presAssocID="{4BBD3A2A-52A8-400C-8CC7-D2C2E006719C}" presName="spacer" presStyleCnt="0"/>
      <dgm:spPr/>
    </dgm:pt>
    <dgm:pt modelId="{7A84CB44-9A22-4E44-BCFD-2114CBF31398}" type="pres">
      <dgm:prSet presAssocID="{2B93687D-D7CE-40B1-96E8-F94EE8286A3A}" presName="parentText" presStyleLbl="node1" presStyleIdx="1" presStyleCnt="3">
        <dgm:presLayoutVars>
          <dgm:chMax val="0"/>
          <dgm:bulletEnabled val="1"/>
        </dgm:presLayoutVars>
      </dgm:prSet>
      <dgm:spPr/>
    </dgm:pt>
    <dgm:pt modelId="{7CE20028-98C2-471D-953E-3262543C06E2}" type="pres">
      <dgm:prSet presAssocID="{9E3C91EB-6AC0-40E9-873F-6B0ADB544DAB}" presName="spacer" presStyleCnt="0"/>
      <dgm:spPr/>
    </dgm:pt>
    <dgm:pt modelId="{EAE1957C-7837-4383-AD05-3D77BC9AC056}" type="pres">
      <dgm:prSet presAssocID="{A27C2CB7-EE4F-4A67-A973-708D7206F765}" presName="parentText" presStyleLbl="node1" presStyleIdx="2" presStyleCnt="3">
        <dgm:presLayoutVars>
          <dgm:chMax val="0"/>
          <dgm:bulletEnabled val="1"/>
        </dgm:presLayoutVars>
      </dgm:prSet>
      <dgm:spPr/>
    </dgm:pt>
  </dgm:ptLst>
  <dgm:cxnLst>
    <dgm:cxn modelId="{6948A706-7CBC-4A43-A42E-AF8002CFD83C}" srcId="{8492B993-1E65-4CAD-A435-79C9D33B7DF6}" destId="{DEF45F12-CE60-4F28-8992-BAB4361F79B9}" srcOrd="0" destOrd="0" parTransId="{A68BEA69-3DB2-4FB2-B421-5BA965E63E44}" sibTransId="{4BBD3A2A-52A8-400C-8CC7-D2C2E006719C}"/>
    <dgm:cxn modelId="{66722B0F-58F6-44C7-96A5-B2F404C74FAF}" type="presOf" srcId="{A27C2CB7-EE4F-4A67-A973-708D7206F765}" destId="{EAE1957C-7837-4383-AD05-3D77BC9AC056}" srcOrd="0" destOrd="0" presId="urn:microsoft.com/office/officeart/2005/8/layout/vList2"/>
    <dgm:cxn modelId="{5646E675-8820-42F9-B4A1-C537261AAA21}" type="presOf" srcId="{DEF45F12-CE60-4F28-8992-BAB4361F79B9}" destId="{3F089ADB-EFC8-4A9D-AD16-A8BEC170E99C}" srcOrd="0" destOrd="0" presId="urn:microsoft.com/office/officeart/2005/8/layout/vList2"/>
    <dgm:cxn modelId="{630CC6B8-CFD3-471A-A2BD-4E107B6CFDD3}" type="presOf" srcId="{2B93687D-D7CE-40B1-96E8-F94EE8286A3A}" destId="{7A84CB44-9A22-4E44-BCFD-2114CBF31398}" srcOrd="0" destOrd="0" presId="urn:microsoft.com/office/officeart/2005/8/layout/vList2"/>
    <dgm:cxn modelId="{A0A076EC-D2EC-48D0-82F9-BF3CAC7CCD08}" srcId="{8492B993-1E65-4CAD-A435-79C9D33B7DF6}" destId="{A27C2CB7-EE4F-4A67-A973-708D7206F765}" srcOrd="2" destOrd="0" parTransId="{EA672AD8-51CA-4178-8828-DBD6081FF331}" sibTransId="{D0B1E965-A241-45C7-8B08-05CF1745BDD5}"/>
    <dgm:cxn modelId="{D38D05F4-97A2-4EBA-AEB3-DC4420FB02AB}" srcId="{8492B993-1E65-4CAD-A435-79C9D33B7DF6}" destId="{2B93687D-D7CE-40B1-96E8-F94EE8286A3A}" srcOrd="1" destOrd="0" parTransId="{E902255C-4E73-471F-9912-EC38BA234D8F}" sibTransId="{9E3C91EB-6AC0-40E9-873F-6B0ADB544DAB}"/>
    <dgm:cxn modelId="{8CD944FE-9182-4C6C-8BF0-43ED2A5EA619}" type="presOf" srcId="{8492B993-1E65-4CAD-A435-79C9D33B7DF6}" destId="{2770750D-ECF4-4A56-9C73-7F2FE9C14C23}" srcOrd="0" destOrd="0" presId="urn:microsoft.com/office/officeart/2005/8/layout/vList2"/>
    <dgm:cxn modelId="{5A398A75-CC71-494F-81DE-452012C2674F}" type="presParOf" srcId="{2770750D-ECF4-4A56-9C73-7F2FE9C14C23}" destId="{3F089ADB-EFC8-4A9D-AD16-A8BEC170E99C}" srcOrd="0" destOrd="0" presId="urn:microsoft.com/office/officeart/2005/8/layout/vList2"/>
    <dgm:cxn modelId="{59EE33A6-C909-4B55-9F01-5421B6FC7811}" type="presParOf" srcId="{2770750D-ECF4-4A56-9C73-7F2FE9C14C23}" destId="{4D299498-1E37-40E6-A7C4-D05888144413}" srcOrd="1" destOrd="0" presId="urn:microsoft.com/office/officeart/2005/8/layout/vList2"/>
    <dgm:cxn modelId="{1D852368-D1E1-4DBE-A51A-A2287FC87FB7}" type="presParOf" srcId="{2770750D-ECF4-4A56-9C73-7F2FE9C14C23}" destId="{7A84CB44-9A22-4E44-BCFD-2114CBF31398}" srcOrd="2" destOrd="0" presId="urn:microsoft.com/office/officeart/2005/8/layout/vList2"/>
    <dgm:cxn modelId="{85C072AA-0FEF-4BA4-A52C-E816693D90F3}" type="presParOf" srcId="{2770750D-ECF4-4A56-9C73-7F2FE9C14C23}" destId="{7CE20028-98C2-471D-953E-3262543C06E2}" srcOrd="3" destOrd="0" presId="urn:microsoft.com/office/officeart/2005/8/layout/vList2"/>
    <dgm:cxn modelId="{1308D827-041F-4D2D-832A-053713A084D2}" type="presParOf" srcId="{2770750D-ECF4-4A56-9C73-7F2FE9C14C23}" destId="{EAE1957C-7837-4383-AD05-3D77BC9AC056}"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617155-0510-4520-B681-40D776165DAD}" type="doc">
      <dgm:prSet loTypeId="urn:microsoft.com/office/officeart/2005/8/layout/orgChart1" loCatId="hierarchy" qsTypeId="urn:microsoft.com/office/officeart/2005/8/quickstyle/simple5" qsCatId="simple" csTypeId="urn:microsoft.com/office/officeart/2005/8/colors/accent0_3" csCatId="mainScheme" phldr="1"/>
      <dgm:spPr/>
      <dgm:t>
        <a:bodyPr/>
        <a:lstStyle/>
        <a:p>
          <a:endParaRPr lang="en-CA"/>
        </a:p>
      </dgm:t>
    </dgm:pt>
    <dgm:pt modelId="{892C7E88-618B-432A-8CE4-80D2630AA213}">
      <dgm:prSet custT="1"/>
      <dgm:spPr/>
      <dgm:t>
        <a:bodyPr/>
        <a:lstStyle/>
        <a:p>
          <a:pPr algn="ctr"/>
          <a:r>
            <a:rPr lang="en-US" sz="1600" dirty="0">
              <a:latin typeface="Aptos" panose="020B0004020202020204" pitchFamily="34" charset="0"/>
            </a:rPr>
            <a:t>Align training with National Team GMP standards and use data-driven metrics to demonstrate physiological improvements consistent with national benchmarks.</a:t>
          </a:r>
          <a:endParaRPr lang="en-CA" sz="1600" dirty="0">
            <a:latin typeface="Aptos" panose="020B0004020202020204" pitchFamily="34" charset="0"/>
          </a:endParaRPr>
        </a:p>
      </dgm:t>
    </dgm:pt>
    <dgm:pt modelId="{783C2483-755F-4504-A979-C0720C504064}" type="parTrans" cxnId="{10E4CFE3-B235-489C-9488-226E9D2F9A75}">
      <dgm:prSet/>
      <dgm:spPr/>
      <dgm:t>
        <a:bodyPr/>
        <a:lstStyle/>
        <a:p>
          <a:endParaRPr lang="en-CA"/>
        </a:p>
      </dgm:t>
    </dgm:pt>
    <dgm:pt modelId="{61FFB6E0-E14C-4D31-B70E-EB46D45FD72D}" type="sibTrans" cxnId="{10E4CFE3-B235-489C-9488-226E9D2F9A75}">
      <dgm:prSet/>
      <dgm:spPr/>
      <dgm:t>
        <a:bodyPr/>
        <a:lstStyle/>
        <a:p>
          <a:endParaRPr lang="en-CA"/>
        </a:p>
      </dgm:t>
    </dgm:pt>
    <dgm:pt modelId="{8B3CDC11-08B8-414C-A373-6358A469394D}">
      <dgm:prSet/>
      <dgm:spPr/>
      <dgm:t>
        <a:bodyPr/>
        <a:lstStyle/>
        <a:p>
          <a:r>
            <a:rPr lang="en-US" dirty="0">
              <a:latin typeface="Aptos" panose="020B0004020202020204" pitchFamily="34" charset="0"/>
            </a:rPr>
            <a:t>Developed Provincial Team selection standards based on National Team GMP principles, scaled appropriately to provincial capacity (personnel, gym time, and resources), and disseminated to regional coaches to ensure consistent and transparent selection processes.</a:t>
          </a:r>
          <a:endParaRPr lang="en-CA" dirty="0">
            <a:latin typeface="Aptos" panose="020B0004020202020204" pitchFamily="34" charset="0"/>
          </a:endParaRPr>
        </a:p>
      </dgm:t>
    </dgm:pt>
    <dgm:pt modelId="{0B47E774-AFA4-42A4-9773-6CD705D84FF2}" type="parTrans" cxnId="{4A5246F2-6C34-4303-9541-4C3257447B39}">
      <dgm:prSet/>
      <dgm:spPr/>
      <dgm:t>
        <a:bodyPr/>
        <a:lstStyle/>
        <a:p>
          <a:endParaRPr lang="en-CA"/>
        </a:p>
      </dgm:t>
    </dgm:pt>
    <dgm:pt modelId="{24D9FED9-32E3-4605-904E-C19A87EDA447}" type="sibTrans" cxnId="{4A5246F2-6C34-4303-9541-4C3257447B39}">
      <dgm:prSet/>
      <dgm:spPr/>
      <dgm:t>
        <a:bodyPr/>
        <a:lstStyle/>
        <a:p>
          <a:endParaRPr lang="en-CA"/>
        </a:p>
      </dgm:t>
    </dgm:pt>
    <dgm:pt modelId="{A9E85FC1-075D-43D8-B609-7B8B5F38A253}">
      <dgm:prSet custT="1"/>
      <dgm:spPr/>
      <dgm:t>
        <a:bodyPr/>
        <a:lstStyle/>
        <a:p>
          <a:r>
            <a:rPr lang="en-US" sz="1600" dirty="0">
              <a:latin typeface="Aptos" panose="020B0004020202020204" pitchFamily="34" charset="0"/>
            </a:rPr>
            <a:t>Implement National Team timing protocols for the first time during the April Provincial selection camp, with performance data used to generate key insights on athletes transitioning into the Train to Compete stage of their development pathway.</a:t>
          </a:r>
          <a:endParaRPr lang="en-CA" sz="1600" dirty="0">
            <a:latin typeface="Aptos" panose="020B0004020202020204" pitchFamily="34" charset="0"/>
          </a:endParaRPr>
        </a:p>
      </dgm:t>
    </dgm:pt>
    <dgm:pt modelId="{B41F1A75-4DC9-4265-9525-9F3CEB7E9D3B}" type="parTrans" cxnId="{A53A297B-F824-4C67-AD06-E77EBB715783}">
      <dgm:prSet/>
      <dgm:spPr/>
      <dgm:t>
        <a:bodyPr/>
        <a:lstStyle/>
        <a:p>
          <a:endParaRPr lang="en-CA"/>
        </a:p>
      </dgm:t>
    </dgm:pt>
    <dgm:pt modelId="{C4A4CD99-EB86-4E84-B4A5-B17B486A239C}" type="sibTrans" cxnId="{A53A297B-F824-4C67-AD06-E77EBB715783}">
      <dgm:prSet/>
      <dgm:spPr/>
      <dgm:t>
        <a:bodyPr/>
        <a:lstStyle/>
        <a:p>
          <a:endParaRPr lang="en-CA"/>
        </a:p>
      </dgm:t>
    </dgm:pt>
    <dgm:pt modelId="{E256555F-6821-4EC4-A511-3B5EAC76E5AB}" type="pres">
      <dgm:prSet presAssocID="{BD617155-0510-4520-B681-40D776165DAD}" presName="hierChild1" presStyleCnt="0">
        <dgm:presLayoutVars>
          <dgm:orgChart val="1"/>
          <dgm:chPref val="1"/>
          <dgm:dir/>
          <dgm:animOne val="branch"/>
          <dgm:animLvl val="lvl"/>
          <dgm:resizeHandles/>
        </dgm:presLayoutVars>
      </dgm:prSet>
      <dgm:spPr/>
    </dgm:pt>
    <dgm:pt modelId="{6D79D454-C070-4FFD-A5B8-9A851D81A63A}" type="pres">
      <dgm:prSet presAssocID="{892C7E88-618B-432A-8CE4-80D2630AA213}" presName="hierRoot1" presStyleCnt="0">
        <dgm:presLayoutVars>
          <dgm:hierBranch val="init"/>
        </dgm:presLayoutVars>
      </dgm:prSet>
      <dgm:spPr/>
    </dgm:pt>
    <dgm:pt modelId="{E54A9F48-524E-4F14-9900-873F41B4C5CB}" type="pres">
      <dgm:prSet presAssocID="{892C7E88-618B-432A-8CE4-80D2630AA213}" presName="rootComposite1" presStyleCnt="0"/>
      <dgm:spPr/>
    </dgm:pt>
    <dgm:pt modelId="{46426BE6-A57D-4DA4-9600-41EEDAFC7547}" type="pres">
      <dgm:prSet presAssocID="{892C7E88-618B-432A-8CE4-80D2630AA213}" presName="rootText1" presStyleLbl="node0" presStyleIdx="0" presStyleCnt="1" custScaleX="93580" custScaleY="90095" custLinFactNeighborX="1270" custLinFactNeighborY="630">
        <dgm:presLayoutVars>
          <dgm:chPref val="3"/>
        </dgm:presLayoutVars>
      </dgm:prSet>
      <dgm:spPr/>
    </dgm:pt>
    <dgm:pt modelId="{0E8AA068-A03E-4A6B-BA9D-AA4CE6E3960C}" type="pres">
      <dgm:prSet presAssocID="{892C7E88-618B-432A-8CE4-80D2630AA213}" presName="rootConnector1" presStyleLbl="node1" presStyleIdx="0" presStyleCnt="0"/>
      <dgm:spPr/>
    </dgm:pt>
    <dgm:pt modelId="{BE5FC1D5-FB4B-4687-9BAF-1B1C5F7B8527}" type="pres">
      <dgm:prSet presAssocID="{892C7E88-618B-432A-8CE4-80D2630AA213}" presName="hierChild2" presStyleCnt="0"/>
      <dgm:spPr/>
    </dgm:pt>
    <dgm:pt modelId="{1FF7DEF3-E32C-450B-8D9A-4EA178086548}" type="pres">
      <dgm:prSet presAssocID="{0B47E774-AFA4-42A4-9773-6CD705D84FF2}" presName="Name37" presStyleLbl="parChTrans1D2" presStyleIdx="0" presStyleCnt="2"/>
      <dgm:spPr/>
    </dgm:pt>
    <dgm:pt modelId="{6074EE7A-EC76-4B82-B275-1711A0184B4C}" type="pres">
      <dgm:prSet presAssocID="{8B3CDC11-08B8-414C-A373-6358A469394D}" presName="hierRoot2" presStyleCnt="0">
        <dgm:presLayoutVars>
          <dgm:hierBranch val="init"/>
        </dgm:presLayoutVars>
      </dgm:prSet>
      <dgm:spPr/>
    </dgm:pt>
    <dgm:pt modelId="{81C481D0-C7FA-4443-BA2B-4320DEE328C3}" type="pres">
      <dgm:prSet presAssocID="{8B3CDC11-08B8-414C-A373-6358A469394D}" presName="rootComposite" presStyleCnt="0"/>
      <dgm:spPr/>
    </dgm:pt>
    <dgm:pt modelId="{D6A41C0E-99B1-4D97-A688-A841EBF4EB61}" type="pres">
      <dgm:prSet presAssocID="{8B3CDC11-08B8-414C-A373-6358A469394D}" presName="rootText" presStyleLbl="node2" presStyleIdx="0" presStyleCnt="2" custScaleX="105294" custScaleY="117265">
        <dgm:presLayoutVars>
          <dgm:chPref val="3"/>
        </dgm:presLayoutVars>
      </dgm:prSet>
      <dgm:spPr/>
    </dgm:pt>
    <dgm:pt modelId="{9856BBCD-9A37-4196-BC03-F528FED792C8}" type="pres">
      <dgm:prSet presAssocID="{8B3CDC11-08B8-414C-A373-6358A469394D}" presName="rootConnector" presStyleLbl="node2" presStyleIdx="0" presStyleCnt="2"/>
      <dgm:spPr/>
    </dgm:pt>
    <dgm:pt modelId="{B8D800AA-AC12-4B2A-8A4E-586FD8A2871F}" type="pres">
      <dgm:prSet presAssocID="{8B3CDC11-08B8-414C-A373-6358A469394D}" presName="hierChild4" presStyleCnt="0"/>
      <dgm:spPr/>
    </dgm:pt>
    <dgm:pt modelId="{62CF6910-9C70-4F04-AC1D-4B10C05A3367}" type="pres">
      <dgm:prSet presAssocID="{8B3CDC11-08B8-414C-A373-6358A469394D}" presName="hierChild5" presStyleCnt="0"/>
      <dgm:spPr/>
    </dgm:pt>
    <dgm:pt modelId="{2115D6B3-9442-4B6D-88A9-46CBEE73EA7F}" type="pres">
      <dgm:prSet presAssocID="{B41F1A75-4DC9-4265-9525-9F3CEB7E9D3B}" presName="Name37" presStyleLbl="parChTrans1D2" presStyleIdx="1" presStyleCnt="2"/>
      <dgm:spPr/>
    </dgm:pt>
    <dgm:pt modelId="{E426E64D-05C1-4483-825B-3A8012D6B89B}" type="pres">
      <dgm:prSet presAssocID="{A9E85FC1-075D-43D8-B609-7B8B5F38A253}" presName="hierRoot2" presStyleCnt="0">
        <dgm:presLayoutVars>
          <dgm:hierBranch val="init"/>
        </dgm:presLayoutVars>
      </dgm:prSet>
      <dgm:spPr/>
    </dgm:pt>
    <dgm:pt modelId="{E6B66354-F582-42E5-BB60-224EF029FF77}" type="pres">
      <dgm:prSet presAssocID="{A9E85FC1-075D-43D8-B609-7B8B5F38A253}" presName="rootComposite" presStyleCnt="0"/>
      <dgm:spPr/>
    </dgm:pt>
    <dgm:pt modelId="{FA0CA45E-625F-44E2-9B8D-6AADDA9DBC9B}" type="pres">
      <dgm:prSet presAssocID="{A9E85FC1-075D-43D8-B609-7B8B5F38A253}" presName="rootText" presStyleLbl="node2" presStyleIdx="1" presStyleCnt="2" custScaleX="103144" custScaleY="109979">
        <dgm:presLayoutVars>
          <dgm:chPref val="3"/>
        </dgm:presLayoutVars>
      </dgm:prSet>
      <dgm:spPr/>
    </dgm:pt>
    <dgm:pt modelId="{33078C04-6416-49A1-973E-490E900C2E8E}" type="pres">
      <dgm:prSet presAssocID="{A9E85FC1-075D-43D8-B609-7B8B5F38A253}" presName="rootConnector" presStyleLbl="node2" presStyleIdx="1" presStyleCnt="2"/>
      <dgm:spPr/>
    </dgm:pt>
    <dgm:pt modelId="{1ABB674F-4DE4-4860-B5FB-3E082B043BBB}" type="pres">
      <dgm:prSet presAssocID="{A9E85FC1-075D-43D8-B609-7B8B5F38A253}" presName="hierChild4" presStyleCnt="0"/>
      <dgm:spPr/>
    </dgm:pt>
    <dgm:pt modelId="{734AACD9-0A3D-419F-93EB-BF438243F770}" type="pres">
      <dgm:prSet presAssocID="{A9E85FC1-075D-43D8-B609-7B8B5F38A253}" presName="hierChild5" presStyleCnt="0"/>
      <dgm:spPr/>
    </dgm:pt>
    <dgm:pt modelId="{7722DF3F-5008-4647-AAD9-9F9718A8404A}" type="pres">
      <dgm:prSet presAssocID="{892C7E88-618B-432A-8CE4-80D2630AA213}" presName="hierChild3" presStyleCnt="0"/>
      <dgm:spPr/>
    </dgm:pt>
  </dgm:ptLst>
  <dgm:cxnLst>
    <dgm:cxn modelId="{A6FA3F09-4CF7-4776-A940-B09F88A92FA5}" type="presOf" srcId="{892C7E88-618B-432A-8CE4-80D2630AA213}" destId="{0E8AA068-A03E-4A6B-BA9D-AA4CE6E3960C}" srcOrd="1" destOrd="0" presId="urn:microsoft.com/office/officeart/2005/8/layout/orgChart1"/>
    <dgm:cxn modelId="{75C3541D-EB7E-472A-A42F-9EC87AB3288D}" type="presOf" srcId="{A9E85FC1-075D-43D8-B609-7B8B5F38A253}" destId="{33078C04-6416-49A1-973E-490E900C2E8E}" srcOrd="1" destOrd="0" presId="urn:microsoft.com/office/officeart/2005/8/layout/orgChart1"/>
    <dgm:cxn modelId="{A53A297B-F824-4C67-AD06-E77EBB715783}" srcId="{892C7E88-618B-432A-8CE4-80D2630AA213}" destId="{A9E85FC1-075D-43D8-B609-7B8B5F38A253}" srcOrd="1" destOrd="0" parTransId="{B41F1A75-4DC9-4265-9525-9F3CEB7E9D3B}" sibTransId="{C4A4CD99-EB86-4E84-B4A5-B17B486A239C}"/>
    <dgm:cxn modelId="{B6BAC58B-0253-469A-90D9-5A31F8065F22}" type="presOf" srcId="{BD617155-0510-4520-B681-40D776165DAD}" destId="{E256555F-6821-4EC4-A511-3B5EAC76E5AB}" srcOrd="0" destOrd="0" presId="urn:microsoft.com/office/officeart/2005/8/layout/orgChart1"/>
    <dgm:cxn modelId="{972D17C1-B7AD-4855-B5AB-A344EA57D955}" type="presOf" srcId="{8B3CDC11-08B8-414C-A373-6358A469394D}" destId="{9856BBCD-9A37-4196-BC03-F528FED792C8}" srcOrd="1" destOrd="0" presId="urn:microsoft.com/office/officeart/2005/8/layout/orgChart1"/>
    <dgm:cxn modelId="{B79E0DC4-DEBC-4366-B421-5F64551960B7}" type="presOf" srcId="{0B47E774-AFA4-42A4-9773-6CD705D84FF2}" destId="{1FF7DEF3-E32C-450B-8D9A-4EA178086548}" srcOrd="0" destOrd="0" presId="urn:microsoft.com/office/officeart/2005/8/layout/orgChart1"/>
    <dgm:cxn modelId="{0A4243CB-0DF4-42F3-8404-0371DED0C7AD}" type="presOf" srcId="{B41F1A75-4DC9-4265-9525-9F3CEB7E9D3B}" destId="{2115D6B3-9442-4B6D-88A9-46CBEE73EA7F}" srcOrd="0" destOrd="0" presId="urn:microsoft.com/office/officeart/2005/8/layout/orgChart1"/>
    <dgm:cxn modelId="{15E1BDE3-9C5C-4AC2-9B13-8BA399A56671}" type="presOf" srcId="{A9E85FC1-075D-43D8-B609-7B8B5F38A253}" destId="{FA0CA45E-625F-44E2-9B8D-6AADDA9DBC9B}" srcOrd="0" destOrd="0" presId="urn:microsoft.com/office/officeart/2005/8/layout/orgChart1"/>
    <dgm:cxn modelId="{10E4CFE3-B235-489C-9488-226E9D2F9A75}" srcId="{BD617155-0510-4520-B681-40D776165DAD}" destId="{892C7E88-618B-432A-8CE4-80D2630AA213}" srcOrd="0" destOrd="0" parTransId="{783C2483-755F-4504-A979-C0720C504064}" sibTransId="{61FFB6E0-E14C-4D31-B70E-EB46D45FD72D}"/>
    <dgm:cxn modelId="{131C03F1-5317-4DBB-BE08-977566F980B8}" type="presOf" srcId="{8B3CDC11-08B8-414C-A373-6358A469394D}" destId="{D6A41C0E-99B1-4D97-A688-A841EBF4EB61}" srcOrd="0" destOrd="0" presId="urn:microsoft.com/office/officeart/2005/8/layout/orgChart1"/>
    <dgm:cxn modelId="{1F3D30F2-30A7-4C43-9407-3262B1844C36}" type="presOf" srcId="{892C7E88-618B-432A-8CE4-80D2630AA213}" destId="{46426BE6-A57D-4DA4-9600-41EEDAFC7547}" srcOrd="0" destOrd="0" presId="urn:microsoft.com/office/officeart/2005/8/layout/orgChart1"/>
    <dgm:cxn modelId="{4A5246F2-6C34-4303-9541-4C3257447B39}" srcId="{892C7E88-618B-432A-8CE4-80D2630AA213}" destId="{8B3CDC11-08B8-414C-A373-6358A469394D}" srcOrd="0" destOrd="0" parTransId="{0B47E774-AFA4-42A4-9773-6CD705D84FF2}" sibTransId="{24D9FED9-32E3-4605-904E-C19A87EDA447}"/>
    <dgm:cxn modelId="{1EC74256-ED4F-4653-B4CC-4DA610136EDC}" type="presParOf" srcId="{E256555F-6821-4EC4-A511-3B5EAC76E5AB}" destId="{6D79D454-C070-4FFD-A5B8-9A851D81A63A}" srcOrd="0" destOrd="0" presId="urn:microsoft.com/office/officeart/2005/8/layout/orgChart1"/>
    <dgm:cxn modelId="{C5AA3C74-755B-4F4A-9808-5BD23EFAE31C}" type="presParOf" srcId="{6D79D454-C070-4FFD-A5B8-9A851D81A63A}" destId="{E54A9F48-524E-4F14-9900-873F41B4C5CB}" srcOrd="0" destOrd="0" presId="urn:microsoft.com/office/officeart/2005/8/layout/orgChart1"/>
    <dgm:cxn modelId="{B2F845D3-1F3D-4D25-8433-76290C5E5861}" type="presParOf" srcId="{E54A9F48-524E-4F14-9900-873F41B4C5CB}" destId="{46426BE6-A57D-4DA4-9600-41EEDAFC7547}" srcOrd="0" destOrd="0" presId="urn:microsoft.com/office/officeart/2005/8/layout/orgChart1"/>
    <dgm:cxn modelId="{27026675-E068-4CDD-B64A-E3F4946C2B50}" type="presParOf" srcId="{E54A9F48-524E-4F14-9900-873F41B4C5CB}" destId="{0E8AA068-A03E-4A6B-BA9D-AA4CE6E3960C}" srcOrd="1" destOrd="0" presId="urn:microsoft.com/office/officeart/2005/8/layout/orgChart1"/>
    <dgm:cxn modelId="{FC1C43A8-DA3F-43E7-A8BD-B967F1EEE2A9}" type="presParOf" srcId="{6D79D454-C070-4FFD-A5B8-9A851D81A63A}" destId="{BE5FC1D5-FB4B-4687-9BAF-1B1C5F7B8527}" srcOrd="1" destOrd="0" presId="urn:microsoft.com/office/officeart/2005/8/layout/orgChart1"/>
    <dgm:cxn modelId="{2755E19F-1C4E-4929-9BA0-A6BE7AF40BB3}" type="presParOf" srcId="{BE5FC1D5-FB4B-4687-9BAF-1B1C5F7B8527}" destId="{1FF7DEF3-E32C-450B-8D9A-4EA178086548}" srcOrd="0" destOrd="0" presId="urn:microsoft.com/office/officeart/2005/8/layout/orgChart1"/>
    <dgm:cxn modelId="{25A1544C-3235-40B7-A4BE-2BC82B418185}" type="presParOf" srcId="{BE5FC1D5-FB4B-4687-9BAF-1B1C5F7B8527}" destId="{6074EE7A-EC76-4B82-B275-1711A0184B4C}" srcOrd="1" destOrd="0" presId="urn:microsoft.com/office/officeart/2005/8/layout/orgChart1"/>
    <dgm:cxn modelId="{E2448899-5A2F-4FD8-82BA-D5F690B5FF1E}" type="presParOf" srcId="{6074EE7A-EC76-4B82-B275-1711A0184B4C}" destId="{81C481D0-C7FA-4443-BA2B-4320DEE328C3}" srcOrd="0" destOrd="0" presId="urn:microsoft.com/office/officeart/2005/8/layout/orgChart1"/>
    <dgm:cxn modelId="{AD6B22EE-BF43-47DF-8559-EDB35A5F2FF3}" type="presParOf" srcId="{81C481D0-C7FA-4443-BA2B-4320DEE328C3}" destId="{D6A41C0E-99B1-4D97-A688-A841EBF4EB61}" srcOrd="0" destOrd="0" presId="urn:microsoft.com/office/officeart/2005/8/layout/orgChart1"/>
    <dgm:cxn modelId="{07DCD4A1-93A5-456C-96C1-4441BF871075}" type="presParOf" srcId="{81C481D0-C7FA-4443-BA2B-4320DEE328C3}" destId="{9856BBCD-9A37-4196-BC03-F528FED792C8}" srcOrd="1" destOrd="0" presId="urn:microsoft.com/office/officeart/2005/8/layout/orgChart1"/>
    <dgm:cxn modelId="{DD43F596-D39D-4E53-807E-6A92287B98ED}" type="presParOf" srcId="{6074EE7A-EC76-4B82-B275-1711A0184B4C}" destId="{B8D800AA-AC12-4B2A-8A4E-586FD8A2871F}" srcOrd="1" destOrd="0" presId="urn:microsoft.com/office/officeart/2005/8/layout/orgChart1"/>
    <dgm:cxn modelId="{6B93FA03-BAD7-4600-9F4A-CD56689999B4}" type="presParOf" srcId="{6074EE7A-EC76-4B82-B275-1711A0184B4C}" destId="{62CF6910-9C70-4F04-AC1D-4B10C05A3367}" srcOrd="2" destOrd="0" presId="urn:microsoft.com/office/officeart/2005/8/layout/orgChart1"/>
    <dgm:cxn modelId="{D6DDECDA-0E85-434D-B0FB-FE97CA73B8FC}" type="presParOf" srcId="{BE5FC1D5-FB4B-4687-9BAF-1B1C5F7B8527}" destId="{2115D6B3-9442-4B6D-88A9-46CBEE73EA7F}" srcOrd="2" destOrd="0" presId="urn:microsoft.com/office/officeart/2005/8/layout/orgChart1"/>
    <dgm:cxn modelId="{6246282F-F6CC-4CFE-85B4-64FE1A530863}" type="presParOf" srcId="{BE5FC1D5-FB4B-4687-9BAF-1B1C5F7B8527}" destId="{E426E64D-05C1-4483-825B-3A8012D6B89B}" srcOrd="3" destOrd="0" presId="urn:microsoft.com/office/officeart/2005/8/layout/orgChart1"/>
    <dgm:cxn modelId="{B688B5ED-A13C-4284-97C3-E68C3F41467F}" type="presParOf" srcId="{E426E64D-05C1-4483-825B-3A8012D6B89B}" destId="{E6B66354-F582-42E5-BB60-224EF029FF77}" srcOrd="0" destOrd="0" presId="urn:microsoft.com/office/officeart/2005/8/layout/orgChart1"/>
    <dgm:cxn modelId="{4DD8F7FC-EF6C-4B40-BB38-2C94635304E3}" type="presParOf" srcId="{E6B66354-F582-42E5-BB60-224EF029FF77}" destId="{FA0CA45E-625F-44E2-9B8D-6AADDA9DBC9B}" srcOrd="0" destOrd="0" presId="urn:microsoft.com/office/officeart/2005/8/layout/orgChart1"/>
    <dgm:cxn modelId="{2FCD0FB4-F4EC-4629-B19A-6AF6419A451D}" type="presParOf" srcId="{E6B66354-F582-42E5-BB60-224EF029FF77}" destId="{33078C04-6416-49A1-973E-490E900C2E8E}" srcOrd="1" destOrd="0" presId="urn:microsoft.com/office/officeart/2005/8/layout/orgChart1"/>
    <dgm:cxn modelId="{39095FBA-45D5-4039-AA9E-D1DC27E73CC7}" type="presParOf" srcId="{E426E64D-05C1-4483-825B-3A8012D6B89B}" destId="{1ABB674F-4DE4-4860-B5FB-3E082B043BBB}" srcOrd="1" destOrd="0" presId="urn:microsoft.com/office/officeart/2005/8/layout/orgChart1"/>
    <dgm:cxn modelId="{FC15CA94-5BC6-42DD-A79C-E7EC985A09C6}" type="presParOf" srcId="{E426E64D-05C1-4483-825B-3A8012D6B89B}" destId="{734AACD9-0A3D-419F-93EB-BF438243F770}" srcOrd="2" destOrd="0" presId="urn:microsoft.com/office/officeart/2005/8/layout/orgChart1"/>
    <dgm:cxn modelId="{3A59D710-B210-436D-B2E1-20DD0CC1A91F}" type="presParOf" srcId="{6D79D454-C070-4FFD-A5B8-9A851D81A63A}" destId="{7722DF3F-5008-4647-AAD9-9F9718A8404A}"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6527D3-EC7F-4E36-9986-76EF8F29DAAC}" type="doc">
      <dgm:prSet loTypeId="urn:microsoft.com/office/officeart/2005/8/layout/vList2" loCatId="list" qsTypeId="urn:microsoft.com/office/officeart/2005/8/quickstyle/simple2" qsCatId="simple" csTypeId="urn:microsoft.com/office/officeart/2005/8/colors/accent5_2" csCatId="accent5" phldr="1"/>
      <dgm:spPr/>
      <dgm:t>
        <a:bodyPr/>
        <a:lstStyle/>
        <a:p>
          <a:endParaRPr lang="en-US"/>
        </a:p>
      </dgm:t>
    </dgm:pt>
    <dgm:pt modelId="{80C7DE16-9D3D-4E8E-92DF-B339DBE8A287}">
      <dgm:prSet custT="1"/>
      <dgm:spPr/>
      <dgm:t>
        <a:bodyPr/>
        <a:lstStyle/>
        <a:p>
          <a:pPr algn="ctr"/>
          <a:r>
            <a:rPr lang="en-US" sz="1800" dirty="0">
              <a:latin typeface="Aptos" panose="020B0004020202020204" pitchFamily="34" charset="0"/>
            </a:rPr>
            <a:t>Strengthen diversity and inclusion within the program by supporting a growing cohort of 8 women athletes, with a major 2027 milestone being the delivery of Canada’s first Women’s Development Camp.</a:t>
          </a:r>
        </a:p>
        <a:p>
          <a:pPr algn="ctr">
            <a:buNone/>
          </a:pPr>
          <a:r>
            <a:rPr lang="en-US" sz="1800" dirty="0">
              <a:latin typeface="Aptos" panose="020B0004020202020204" pitchFamily="34" charset="0"/>
            </a:rPr>
            <a:t>Build inclusive coaching capacity by requiring all regional coaches to complete supplemental training in Intercultural Skills in Sport.</a:t>
          </a:r>
        </a:p>
      </dgm:t>
    </dgm:pt>
    <dgm:pt modelId="{D7932CE1-8F5F-451A-85A1-ACF0A87ECED5}" type="parTrans" cxnId="{8647B5C5-812A-49FD-8E9F-DB1A66C1A9CB}">
      <dgm:prSet/>
      <dgm:spPr/>
      <dgm:t>
        <a:bodyPr/>
        <a:lstStyle/>
        <a:p>
          <a:endParaRPr lang="en-US"/>
        </a:p>
      </dgm:t>
    </dgm:pt>
    <dgm:pt modelId="{3724E473-C6BB-45F7-B02E-013B6AB710A6}" type="sibTrans" cxnId="{8647B5C5-812A-49FD-8E9F-DB1A66C1A9CB}">
      <dgm:prSet/>
      <dgm:spPr/>
      <dgm:t>
        <a:bodyPr/>
        <a:lstStyle/>
        <a:p>
          <a:endParaRPr lang="en-US"/>
        </a:p>
      </dgm:t>
    </dgm:pt>
    <dgm:pt modelId="{673B0CEC-207B-4433-8662-77EB91EEDCB1}">
      <dgm:prSet custT="1"/>
      <dgm:spPr/>
      <dgm:t>
        <a:bodyPr/>
        <a:lstStyle/>
        <a:p>
          <a:pPr algn="ctr"/>
          <a:r>
            <a:rPr lang="en-US" sz="1800" dirty="0">
              <a:latin typeface="Aptos" panose="020B0004020202020204" pitchFamily="34" charset="0"/>
            </a:rPr>
            <a:t>Establish achievement-based KPIs by targeting gold medal performances in both Division 1 and Division 2 at the next two Canadian National Championships.</a:t>
          </a:r>
        </a:p>
        <a:p>
          <a:pPr algn="ctr">
            <a:buNone/>
          </a:pPr>
          <a:r>
            <a:rPr lang="en-US" sz="1800" dirty="0">
              <a:latin typeface="Aptos" panose="020B0004020202020204" pitchFamily="34" charset="0"/>
            </a:rPr>
            <a:t>Ensure high-performance athlete support that results in all five Senior National Team athletes being named to the Canadian team competing at the World Championships in São Paulo.</a:t>
          </a:r>
        </a:p>
      </dgm:t>
    </dgm:pt>
    <dgm:pt modelId="{568AD12F-FC5A-44B4-BE67-032AA608FCF3}" type="parTrans" cxnId="{8B1F6549-4A2C-4CD5-9A3F-0F4855CE86A9}">
      <dgm:prSet/>
      <dgm:spPr/>
      <dgm:t>
        <a:bodyPr/>
        <a:lstStyle/>
        <a:p>
          <a:endParaRPr lang="en-US"/>
        </a:p>
      </dgm:t>
    </dgm:pt>
    <dgm:pt modelId="{05BD8C30-4393-4492-A5D1-8E020419BF32}" type="sibTrans" cxnId="{8B1F6549-4A2C-4CD5-9A3F-0F4855CE86A9}">
      <dgm:prSet/>
      <dgm:spPr/>
      <dgm:t>
        <a:bodyPr/>
        <a:lstStyle/>
        <a:p>
          <a:endParaRPr lang="en-US"/>
        </a:p>
      </dgm:t>
    </dgm:pt>
    <dgm:pt modelId="{74155632-AA09-468F-AB55-622955F4BD49}" type="pres">
      <dgm:prSet presAssocID="{CA6527D3-EC7F-4E36-9986-76EF8F29DAAC}" presName="linear" presStyleCnt="0">
        <dgm:presLayoutVars>
          <dgm:animLvl val="lvl"/>
          <dgm:resizeHandles val="exact"/>
        </dgm:presLayoutVars>
      </dgm:prSet>
      <dgm:spPr/>
    </dgm:pt>
    <dgm:pt modelId="{C18D6F26-613A-4BF8-B66A-7F72B2125C83}" type="pres">
      <dgm:prSet presAssocID="{80C7DE16-9D3D-4E8E-92DF-B339DBE8A287}" presName="parentText" presStyleLbl="node1" presStyleIdx="0" presStyleCnt="2">
        <dgm:presLayoutVars>
          <dgm:chMax val="0"/>
          <dgm:bulletEnabled val="1"/>
        </dgm:presLayoutVars>
      </dgm:prSet>
      <dgm:spPr/>
    </dgm:pt>
    <dgm:pt modelId="{FBDEC9BA-7A66-4E70-AC78-83D5BB26182C}" type="pres">
      <dgm:prSet presAssocID="{3724E473-C6BB-45F7-B02E-013B6AB710A6}" presName="spacer" presStyleCnt="0"/>
      <dgm:spPr/>
    </dgm:pt>
    <dgm:pt modelId="{7079D9C7-38D6-4E72-97F2-A29E0D8DF24D}" type="pres">
      <dgm:prSet presAssocID="{673B0CEC-207B-4433-8662-77EB91EEDCB1}" presName="parentText" presStyleLbl="node1" presStyleIdx="1" presStyleCnt="2">
        <dgm:presLayoutVars>
          <dgm:chMax val="0"/>
          <dgm:bulletEnabled val="1"/>
        </dgm:presLayoutVars>
      </dgm:prSet>
      <dgm:spPr/>
    </dgm:pt>
  </dgm:ptLst>
  <dgm:cxnLst>
    <dgm:cxn modelId="{8B1F6549-4A2C-4CD5-9A3F-0F4855CE86A9}" srcId="{CA6527D3-EC7F-4E36-9986-76EF8F29DAAC}" destId="{673B0CEC-207B-4433-8662-77EB91EEDCB1}" srcOrd="1" destOrd="0" parTransId="{568AD12F-FC5A-44B4-BE67-032AA608FCF3}" sibTransId="{05BD8C30-4393-4492-A5D1-8E020419BF32}"/>
    <dgm:cxn modelId="{9AE8E152-A4D1-4945-B1AC-0E39E9CF2CC2}" type="presOf" srcId="{80C7DE16-9D3D-4E8E-92DF-B339DBE8A287}" destId="{C18D6F26-613A-4BF8-B66A-7F72B2125C83}" srcOrd="0" destOrd="0" presId="urn:microsoft.com/office/officeart/2005/8/layout/vList2"/>
    <dgm:cxn modelId="{8D1DC282-3AC0-417C-918F-4BD254958544}" type="presOf" srcId="{673B0CEC-207B-4433-8662-77EB91EEDCB1}" destId="{7079D9C7-38D6-4E72-97F2-A29E0D8DF24D}" srcOrd="0" destOrd="0" presId="urn:microsoft.com/office/officeart/2005/8/layout/vList2"/>
    <dgm:cxn modelId="{8647B5C5-812A-49FD-8E9F-DB1A66C1A9CB}" srcId="{CA6527D3-EC7F-4E36-9986-76EF8F29DAAC}" destId="{80C7DE16-9D3D-4E8E-92DF-B339DBE8A287}" srcOrd="0" destOrd="0" parTransId="{D7932CE1-8F5F-451A-85A1-ACF0A87ECED5}" sibTransId="{3724E473-C6BB-45F7-B02E-013B6AB710A6}"/>
    <dgm:cxn modelId="{3AA8FFF5-EC01-45EF-A2CE-AE07968FB576}" type="presOf" srcId="{CA6527D3-EC7F-4E36-9986-76EF8F29DAAC}" destId="{74155632-AA09-468F-AB55-622955F4BD49}" srcOrd="0" destOrd="0" presId="urn:microsoft.com/office/officeart/2005/8/layout/vList2"/>
    <dgm:cxn modelId="{CC46B1B6-2A56-4421-8948-D5672BE59DDB}" type="presParOf" srcId="{74155632-AA09-468F-AB55-622955F4BD49}" destId="{C18D6F26-613A-4BF8-B66A-7F72B2125C83}" srcOrd="0" destOrd="0" presId="urn:microsoft.com/office/officeart/2005/8/layout/vList2"/>
    <dgm:cxn modelId="{79207AF3-155A-43AB-8D2E-6BF26757ED57}" type="presParOf" srcId="{74155632-AA09-468F-AB55-622955F4BD49}" destId="{FBDEC9BA-7A66-4E70-AC78-83D5BB26182C}" srcOrd="1" destOrd="0" presId="urn:microsoft.com/office/officeart/2005/8/layout/vList2"/>
    <dgm:cxn modelId="{7E5FAA45-A18D-4BDF-A3BA-C0EE06747E4B}" type="presParOf" srcId="{74155632-AA09-468F-AB55-622955F4BD49}" destId="{7079D9C7-38D6-4E72-97F2-A29E0D8DF24D}"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617155-0510-4520-B681-40D776165DAD}" type="doc">
      <dgm:prSet loTypeId="urn:microsoft.com/office/officeart/2005/8/layout/orgChart1" loCatId="hierarchy" qsTypeId="urn:microsoft.com/office/officeart/2005/8/quickstyle/simple5" qsCatId="simple" csTypeId="urn:microsoft.com/office/officeart/2005/8/colors/accent0_3" csCatId="mainScheme" phldr="1"/>
      <dgm:spPr/>
      <dgm:t>
        <a:bodyPr/>
        <a:lstStyle/>
        <a:p>
          <a:endParaRPr lang="en-CA"/>
        </a:p>
      </dgm:t>
    </dgm:pt>
    <dgm:pt modelId="{892C7E88-618B-432A-8CE4-80D2630AA213}">
      <dgm:prSet custT="1"/>
      <dgm:spPr/>
      <dgm:t>
        <a:bodyPr/>
        <a:lstStyle/>
        <a:p>
          <a:r>
            <a:rPr lang="en-US" sz="1600" b="0" i="0" dirty="0">
              <a:latin typeface="Aptos" panose="020B0004020202020204" pitchFamily="34" charset="0"/>
            </a:rPr>
            <a:t>5) </a:t>
          </a:r>
          <a:r>
            <a:rPr lang="en-US" sz="1500" dirty="0">
              <a:latin typeface="Aptos" panose="020B0004020202020204" pitchFamily="34" charset="0"/>
            </a:rPr>
            <a:t>Utilize domestic competitions and hosted camps as foundational development tools, creating centralized athlete environments that allow for targeted and effective IST interventions.</a:t>
          </a:r>
        </a:p>
        <a:p>
          <a:pPr>
            <a:buNone/>
          </a:pPr>
          <a:r>
            <a:rPr lang="en-US" sz="1500" dirty="0">
              <a:latin typeface="Aptos" panose="020B0004020202020204" pitchFamily="34" charset="0"/>
            </a:rPr>
            <a:t>Establish a KPI requiring each regional </a:t>
          </a:r>
          <a:r>
            <a:rPr lang="en-US" sz="1500" dirty="0" err="1">
              <a:latin typeface="Aptos" panose="020B0004020202020204" pitchFamily="34" charset="0"/>
            </a:rPr>
            <a:t>centre</a:t>
          </a:r>
          <a:r>
            <a:rPr lang="en-US" sz="1500" dirty="0">
              <a:latin typeface="Aptos" panose="020B0004020202020204" pitchFamily="34" charset="0"/>
            </a:rPr>
            <a:t> to host at least one IST-supported session focused on mental health and nutrition for development athletes, supporting successful transition into the National Team pathway</a:t>
          </a:r>
          <a:r>
            <a:rPr lang="en-US" sz="1600" dirty="0">
              <a:latin typeface="Aptos" panose="020B0004020202020204" pitchFamily="34" charset="0"/>
            </a:rPr>
            <a:t>.</a:t>
          </a:r>
          <a:endParaRPr lang="en-CA" sz="1600" dirty="0">
            <a:latin typeface="Aptos" panose="020B0004020202020204" pitchFamily="34" charset="0"/>
          </a:endParaRPr>
        </a:p>
      </dgm:t>
    </dgm:pt>
    <dgm:pt modelId="{783C2483-755F-4504-A979-C0720C504064}" type="parTrans" cxnId="{10E4CFE3-B235-489C-9488-226E9D2F9A75}">
      <dgm:prSet/>
      <dgm:spPr/>
      <dgm:t>
        <a:bodyPr/>
        <a:lstStyle/>
        <a:p>
          <a:endParaRPr lang="en-CA"/>
        </a:p>
      </dgm:t>
    </dgm:pt>
    <dgm:pt modelId="{61FFB6E0-E14C-4D31-B70E-EB46D45FD72D}" type="sibTrans" cxnId="{10E4CFE3-B235-489C-9488-226E9D2F9A75}">
      <dgm:prSet/>
      <dgm:spPr/>
      <dgm:t>
        <a:bodyPr/>
        <a:lstStyle/>
        <a:p>
          <a:endParaRPr lang="en-CA"/>
        </a:p>
      </dgm:t>
    </dgm:pt>
    <dgm:pt modelId="{8B3CDC11-08B8-414C-A373-6358A469394D}">
      <dgm:prSet custT="1"/>
      <dgm:spPr/>
      <dgm:t>
        <a:bodyPr/>
        <a:lstStyle/>
        <a:p>
          <a:r>
            <a:rPr lang="en-US" sz="1500" dirty="0">
              <a:latin typeface="Aptos" panose="020B0004020202020204" pitchFamily="34" charset="0"/>
            </a:rPr>
            <a:t>Every regional </a:t>
          </a:r>
          <a:r>
            <a:rPr lang="en-US" sz="1500" dirty="0" err="1">
              <a:latin typeface="Aptos" panose="020B0004020202020204" pitchFamily="34" charset="0"/>
            </a:rPr>
            <a:t>centre</a:t>
          </a:r>
          <a:r>
            <a:rPr lang="en-US" sz="1500" dirty="0">
              <a:latin typeface="Aptos" panose="020B0004020202020204" pitchFamily="34" charset="0"/>
            </a:rPr>
            <a:t> successfully hosted at least one competition or camp with IST support focused on mental health and nutrition, supporting athlete development, with the exception of London, where the session was canceled due to sprinkler water damage.</a:t>
          </a:r>
          <a:endParaRPr lang="en-CA" sz="1500" dirty="0">
            <a:latin typeface="Aptos" panose="020B0004020202020204" pitchFamily="34" charset="0"/>
          </a:endParaRPr>
        </a:p>
      </dgm:t>
    </dgm:pt>
    <dgm:pt modelId="{0B47E774-AFA4-42A4-9773-6CD705D84FF2}" type="parTrans" cxnId="{4A5246F2-6C34-4303-9541-4C3257447B39}">
      <dgm:prSet/>
      <dgm:spPr/>
      <dgm:t>
        <a:bodyPr/>
        <a:lstStyle/>
        <a:p>
          <a:endParaRPr lang="en-CA"/>
        </a:p>
      </dgm:t>
    </dgm:pt>
    <dgm:pt modelId="{24D9FED9-32E3-4605-904E-C19A87EDA447}" type="sibTrans" cxnId="{4A5246F2-6C34-4303-9541-4C3257447B39}">
      <dgm:prSet/>
      <dgm:spPr/>
      <dgm:t>
        <a:bodyPr/>
        <a:lstStyle/>
        <a:p>
          <a:endParaRPr lang="en-CA"/>
        </a:p>
      </dgm:t>
    </dgm:pt>
    <dgm:pt modelId="{E256555F-6821-4EC4-A511-3B5EAC76E5AB}" type="pres">
      <dgm:prSet presAssocID="{BD617155-0510-4520-B681-40D776165DAD}" presName="hierChild1" presStyleCnt="0">
        <dgm:presLayoutVars>
          <dgm:orgChart val="1"/>
          <dgm:chPref val="1"/>
          <dgm:dir/>
          <dgm:animOne val="branch"/>
          <dgm:animLvl val="lvl"/>
          <dgm:resizeHandles/>
        </dgm:presLayoutVars>
      </dgm:prSet>
      <dgm:spPr/>
    </dgm:pt>
    <dgm:pt modelId="{6D79D454-C070-4FFD-A5B8-9A851D81A63A}" type="pres">
      <dgm:prSet presAssocID="{892C7E88-618B-432A-8CE4-80D2630AA213}" presName="hierRoot1" presStyleCnt="0">
        <dgm:presLayoutVars>
          <dgm:hierBranch val="init"/>
        </dgm:presLayoutVars>
      </dgm:prSet>
      <dgm:spPr/>
    </dgm:pt>
    <dgm:pt modelId="{E54A9F48-524E-4F14-9900-873F41B4C5CB}" type="pres">
      <dgm:prSet presAssocID="{892C7E88-618B-432A-8CE4-80D2630AA213}" presName="rootComposite1" presStyleCnt="0"/>
      <dgm:spPr/>
    </dgm:pt>
    <dgm:pt modelId="{46426BE6-A57D-4DA4-9600-41EEDAFC7547}" type="pres">
      <dgm:prSet presAssocID="{892C7E88-618B-432A-8CE4-80D2630AA213}" presName="rootText1" presStyleLbl="node0" presStyleIdx="0" presStyleCnt="1" custScaleX="158963" custScaleY="153596" custLinFactNeighborY="7405">
        <dgm:presLayoutVars>
          <dgm:chPref val="3"/>
        </dgm:presLayoutVars>
      </dgm:prSet>
      <dgm:spPr/>
    </dgm:pt>
    <dgm:pt modelId="{0E8AA068-A03E-4A6B-BA9D-AA4CE6E3960C}" type="pres">
      <dgm:prSet presAssocID="{892C7E88-618B-432A-8CE4-80D2630AA213}" presName="rootConnector1" presStyleLbl="node1" presStyleIdx="0" presStyleCnt="0"/>
      <dgm:spPr/>
    </dgm:pt>
    <dgm:pt modelId="{BE5FC1D5-FB4B-4687-9BAF-1B1C5F7B8527}" type="pres">
      <dgm:prSet presAssocID="{892C7E88-618B-432A-8CE4-80D2630AA213}" presName="hierChild2" presStyleCnt="0"/>
      <dgm:spPr/>
    </dgm:pt>
    <dgm:pt modelId="{1FF7DEF3-E32C-450B-8D9A-4EA178086548}" type="pres">
      <dgm:prSet presAssocID="{0B47E774-AFA4-42A4-9773-6CD705D84FF2}" presName="Name37" presStyleLbl="parChTrans1D2" presStyleIdx="0" presStyleCnt="1"/>
      <dgm:spPr/>
    </dgm:pt>
    <dgm:pt modelId="{6074EE7A-EC76-4B82-B275-1711A0184B4C}" type="pres">
      <dgm:prSet presAssocID="{8B3CDC11-08B8-414C-A373-6358A469394D}" presName="hierRoot2" presStyleCnt="0">
        <dgm:presLayoutVars>
          <dgm:hierBranch val="init"/>
        </dgm:presLayoutVars>
      </dgm:prSet>
      <dgm:spPr/>
    </dgm:pt>
    <dgm:pt modelId="{81C481D0-C7FA-4443-BA2B-4320DEE328C3}" type="pres">
      <dgm:prSet presAssocID="{8B3CDC11-08B8-414C-A373-6358A469394D}" presName="rootComposite" presStyleCnt="0"/>
      <dgm:spPr/>
    </dgm:pt>
    <dgm:pt modelId="{D6A41C0E-99B1-4D97-A688-A841EBF4EB61}" type="pres">
      <dgm:prSet presAssocID="{8B3CDC11-08B8-414C-A373-6358A469394D}" presName="rootText" presStyleLbl="node2" presStyleIdx="0" presStyleCnt="1" custScaleX="134417" custScaleY="117293">
        <dgm:presLayoutVars>
          <dgm:chPref val="3"/>
        </dgm:presLayoutVars>
      </dgm:prSet>
      <dgm:spPr/>
    </dgm:pt>
    <dgm:pt modelId="{9856BBCD-9A37-4196-BC03-F528FED792C8}" type="pres">
      <dgm:prSet presAssocID="{8B3CDC11-08B8-414C-A373-6358A469394D}" presName="rootConnector" presStyleLbl="node2" presStyleIdx="0" presStyleCnt="1"/>
      <dgm:spPr/>
    </dgm:pt>
    <dgm:pt modelId="{B8D800AA-AC12-4B2A-8A4E-586FD8A2871F}" type="pres">
      <dgm:prSet presAssocID="{8B3CDC11-08B8-414C-A373-6358A469394D}" presName="hierChild4" presStyleCnt="0"/>
      <dgm:spPr/>
    </dgm:pt>
    <dgm:pt modelId="{62CF6910-9C70-4F04-AC1D-4B10C05A3367}" type="pres">
      <dgm:prSet presAssocID="{8B3CDC11-08B8-414C-A373-6358A469394D}" presName="hierChild5" presStyleCnt="0"/>
      <dgm:spPr/>
    </dgm:pt>
    <dgm:pt modelId="{7722DF3F-5008-4647-AAD9-9F9718A8404A}" type="pres">
      <dgm:prSet presAssocID="{892C7E88-618B-432A-8CE4-80D2630AA213}" presName="hierChild3" presStyleCnt="0"/>
      <dgm:spPr/>
    </dgm:pt>
  </dgm:ptLst>
  <dgm:cxnLst>
    <dgm:cxn modelId="{A6FA3F09-4CF7-4776-A940-B09F88A92FA5}" type="presOf" srcId="{892C7E88-618B-432A-8CE4-80D2630AA213}" destId="{0E8AA068-A03E-4A6B-BA9D-AA4CE6E3960C}" srcOrd="1" destOrd="0" presId="urn:microsoft.com/office/officeart/2005/8/layout/orgChart1"/>
    <dgm:cxn modelId="{B6BAC58B-0253-469A-90D9-5A31F8065F22}" type="presOf" srcId="{BD617155-0510-4520-B681-40D776165DAD}" destId="{E256555F-6821-4EC4-A511-3B5EAC76E5AB}" srcOrd="0" destOrd="0" presId="urn:microsoft.com/office/officeart/2005/8/layout/orgChart1"/>
    <dgm:cxn modelId="{972D17C1-B7AD-4855-B5AB-A344EA57D955}" type="presOf" srcId="{8B3CDC11-08B8-414C-A373-6358A469394D}" destId="{9856BBCD-9A37-4196-BC03-F528FED792C8}" srcOrd="1" destOrd="0" presId="urn:microsoft.com/office/officeart/2005/8/layout/orgChart1"/>
    <dgm:cxn modelId="{B79E0DC4-DEBC-4366-B421-5F64551960B7}" type="presOf" srcId="{0B47E774-AFA4-42A4-9773-6CD705D84FF2}" destId="{1FF7DEF3-E32C-450B-8D9A-4EA178086548}" srcOrd="0" destOrd="0" presId="urn:microsoft.com/office/officeart/2005/8/layout/orgChart1"/>
    <dgm:cxn modelId="{10E4CFE3-B235-489C-9488-226E9D2F9A75}" srcId="{BD617155-0510-4520-B681-40D776165DAD}" destId="{892C7E88-618B-432A-8CE4-80D2630AA213}" srcOrd="0" destOrd="0" parTransId="{783C2483-755F-4504-A979-C0720C504064}" sibTransId="{61FFB6E0-E14C-4D31-B70E-EB46D45FD72D}"/>
    <dgm:cxn modelId="{131C03F1-5317-4DBB-BE08-977566F980B8}" type="presOf" srcId="{8B3CDC11-08B8-414C-A373-6358A469394D}" destId="{D6A41C0E-99B1-4D97-A688-A841EBF4EB61}" srcOrd="0" destOrd="0" presId="urn:microsoft.com/office/officeart/2005/8/layout/orgChart1"/>
    <dgm:cxn modelId="{1F3D30F2-30A7-4C43-9407-3262B1844C36}" type="presOf" srcId="{892C7E88-618B-432A-8CE4-80D2630AA213}" destId="{46426BE6-A57D-4DA4-9600-41EEDAFC7547}" srcOrd="0" destOrd="0" presId="urn:microsoft.com/office/officeart/2005/8/layout/orgChart1"/>
    <dgm:cxn modelId="{4A5246F2-6C34-4303-9541-4C3257447B39}" srcId="{892C7E88-618B-432A-8CE4-80D2630AA213}" destId="{8B3CDC11-08B8-414C-A373-6358A469394D}" srcOrd="0" destOrd="0" parTransId="{0B47E774-AFA4-42A4-9773-6CD705D84FF2}" sibTransId="{24D9FED9-32E3-4605-904E-C19A87EDA447}"/>
    <dgm:cxn modelId="{1EC74256-ED4F-4653-B4CC-4DA610136EDC}" type="presParOf" srcId="{E256555F-6821-4EC4-A511-3B5EAC76E5AB}" destId="{6D79D454-C070-4FFD-A5B8-9A851D81A63A}" srcOrd="0" destOrd="0" presId="urn:microsoft.com/office/officeart/2005/8/layout/orgChart1"/>
    <dgm:cxn modelId="{C5AA3C74-755B-4F4A-9808-5BD23EFAE31C}" type="presParOf" srcId="{6D79D454-C070-4FFD-A5B8-9A851D81A63A}" destId="{E54A9F48-524E-4F14-9900-873F41B4C5CB}" srcOrd="0" destOrd="0" presId="urn:microsoft.com/office/officeart/2005/8/layout/orgChart1"/>
    <dgm:cxn modelId="{B2F845D3-1F3D-4D25-8433-76290C5E5861}" type="presParOf" srcId="{E54A9F48-524E-4F14-9900-873F41B4C5CB}" destId="{46426BE6-A57D-4DA4-9600-41EEDAFC7547}" srcOrd="0" destOrd="0" presId="urn:microsoft.com/office/officeart/2005/8/layout/orgChart1"/>
    <dgm:cxn modelId="{27026675-E068-4CDD-B64A-E3F4946C2B50}" type="presParOf" srcId="{E54A9F48-524E-4F14-9900-873F41B4C5CB}" destId="{0E8AA068-A03E-4A6B-BA9D-AA4CE6E3960C}" srcOrd="1" destOrd="0" presId="urn:microsoft.com/office/officeart/2005/8/layout/orgChart1"/>
    <dgm:cxn modelId="{FC1C43A8-DA3F-43E7-A8BD-B967F1EEE2A9}" type="presParOf" srcId="{6D79D454-C070-4FFD-A5B8-9A851D81A63A}" destId="{BE5FC1D5-FB4B-4687-9BAF-1B1C5F7B8527}" srcOrd="1" destOrd="0" presId="urn:microsoft.com/office/officeart/2005/8/layout/orgChart1"/>
    <dgm:cxn modelId="{2755E19F-1C4E-4929-9BA0-A6BE7AF40BB3}" type="presParOf" srcId="{BE5FC1D5-FB4B-4687-9BAF-1B1C5F7B8527}" destId="{1FF7DEF3-E32C-450B-8D9A-4EA178086548}" srcOrd="0" destOrd="0" presId="urn:microsoft.com/office/officeart/2005/8/layout/orgChart1"/>
    <dgm:cxn modelId="{25A1544C-3235-40B7-A4BE-2BC82B418185}" type="presParOf" srcId="{BE5FC1D5-FB4B-4687-9BAF-1B1C5F7B8527}" destId="{6074EE7A-EC76-4B82-B275-1711A0184B4C}" srcOrd="1" destOrd="0" presId="urn:microsoft.com/office/officeart/2005/8/layout/orgChart1"/>
    <dgm:cxn modelId="{E2448899-5A2F-4FD8-82BA-D5F690B5FF1E}" type="presParOf" srcId="{6074EE7A-EC76-4B82-B275-1711A0184B4C}" destId="{81C481D0-C7FA-4443-BA2B-4320DEE328C3}" srcOrd="0" destOrd="0" presId="urn:microsoft.com/office/officeart/2005/8/layout/orgChart1"/>
    <dgm:cxn modelId="{AD6B22EE-BF43-47DF-8559-EDB35A5F2FF3}" type="presParOf" srcId="{81C481D0-C7FA-4443-BA2B-4320DEE328C3}" destId="{D6A41C0E-99B1-4D97-A688-A841EBF4EB61}" srcOrd="0" destOrd="0" presId="urn:microsoft.com/office/officeart/2005/8/layout/orgChart1"/>
    <dgm:cxn modelId="{07DCD4A1-93A5-456C-96C1-4441BF871075}" type="presParOf" srcId="{81C481D0-C7FA-4443-BA2B-4320DEE328C3}" destId="{9856BBCD-9A37-4196-BC03-F528FED792C8}" srcOrd="1" destOrd="0" presId="urn:microsoft.com/office/officeart/2005/8/layout/orgChart1"/>
    <dgm:cxn modelId="{DD43F596-D39D-4E53-807E-6A92287B98ED}" type="presParOf" srcId="{6074EE7A-EC76-4B82-B275-1711A0184B4C}" destId="{B8D800AA-AC12-4B2A-8A4E-586FD8A2871F}" srcOrd="1" destOrd="0" presId="urn:microsoft.com/office/officeart/2005/8/layout/orgChart1"/>
    <dgm:cxn modelId="{6B93FA03-BAD7-4600-9F4A-CD56689999B4}" type="presParOf" srcId="{6074EE7A-EC76-4B82-B275-1711A0184B4C}" destId="{62CF6910-9C70-4F04-AC1D-4B10C05A3367}" srcOrd="2" destOrd="0" presId="urn:microsoft.com/office/officeart/2005/8/layout/orgChart1"/>
    <dgm:cxn modelId="{3A59D710-B210-436D-B2E1-20DD0CC1A91F}" type="presParOf" srcId="{6D79D454-C070-4FFD-A5B8-9A851D81A63A}" destId="{7722DF3F-5008-4647-AAD9-9F9718A8404A}"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92B993-1E65-4CAD-A435-79C9D33B7DF6}"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CA"/>
        </a:p>
      </dgm:t>
    </dgm:pt>
    <dgm:pt modelId="{DEF45F12-CE60-4F28-8992-BAB4361F79B9}">
      <dgm:prSet custT="1"/>
      <dgm:spPr/>
      <dgm:t>
        <a:bodyPr/>
        <a:lstStyle/>
        <a:p>
          <a:pPr algn="ctr"/>
          <a:r>
            <a:rPr lang="en-US" sz="1600" dirty="0">
              <a:latin typeface="Aptos" panose="020B0004020202020204" pitchFamily="34" charset="0"/>
            </a:rPr>
            <a:t>Increase focus on athlete performance and demonstrate the impact of OHPSI investment on progression along the National Team pathway.</a:t>
          </a:r>
          <a:endParaRPr lang="en-CA" sz="1600" dirty="0">
            <a:latin typeface="Aptos" panose="020B0004020202020204" pitchFamily="34" charset="0"/>
          </a:endParaRPr>
        </a:p>
      </dgm:t>
    </dgm:pt>
    <dgm:pt modelId="{A68BEA69-3DB2-4FB2-B421-5BA965E63E44}" type="parTrans" cxnId="{6948A706-7CBC-4A43-A42E-AF8002CFD83C}">
      <dgm:prSet/>
      <dgm:spPr/>
      <dgm:t>
        <a:bodyPr/>
        <a:lstStyle/>
        <a:p>
          <a:endParaRPr lang="en-CA"/>
        </a:p>
      </dgm:t>
    </dgm:pt>
    <dgm:pt modelId="{4BBD3A2A-52A8-400C-8CC7-D2C2E006719C}" type="sibTrans" cxnId="{6948A706-7CBC-4A43-A42E-AF8002CFD83C}">
      <dgm:prSet/>
      <dgm:spPr/>
      <dgm:t>
        <a:bodyPr/>
        <a:lstStyle/>
        <a:p>
          <a:endParaRPr lang="en-CA"/>
        </a:p>
      </dgm:t>
    </dgm:pt>
    <dgm:pt modelId="{585AD01D-A472-4756-B429-12545ED72743}">
      <dgm:prSet custT="1"/>
      <dgm:spPr/>
      <dgm:t>
        <a:bodyPr/>
        <a:lstStyle/>
        <a:p>
          <a:pPr algn="ctr"/>
          <a:r>
            <a:rPr lang="en-US" sz="1600" dirty="0">
              <a:latin typeface="Aptos" panose="020B0004020202020204" pitchFamily="34" charset="0"/>
            </a:rPr>
            <a:t>Implement competition-based schedules with increased focus on athletes’ Daily Training Environment (DTE), using Yearly Training Plans (YTP) scaled from National Team standards to OHPSI athlete capacity (e.g., Connor Mathewson-Webster).</a:t>
          </a:r>
          <a:endParaRPr lang="en-CA" sz="1600" dirty="0">
            <a:latin typeface="Aptos" panose="020B0004020202020204" pitchFamily="34" charset="0"/>
          </a:endParaRPr>
        </a:p>
      </dgm:t>
    </dgm:pt>
    <dgm:pt modelId="{8D06C3EE-BB74-4176-9C95-AF834A0905EA}" type="parTrans" cxnId="{FDB5504F-A1BE-4312-B4CE-3B0A8A530201}">
      <dgm:prSet/>
      <dgm:spPr/>
      <dgm:t>
        <a:bodyPr/>
        <a:lstStyle/>
        <a:p>
          <a:endParaRPr lang="en-CA"/>
        </a:p>
      </dgm:t>
    </dgm:pt>
    <dgm:pt modelId="{D3AD2CDA-8CF4-4A00-AE13-5EF4B0C8495B}" type="sibTrans" cxnId="{FDB5504F-A1BE-4312-B4CE-3B0A8A530201}">
      <dgm:prSet/>
      <dgm:spPr/>
      <dgm:t>
        <a:bodyPr/>
        <a:lstStyle/>
        <a:p>
          <a:endParaRPr lang="en-CA"/>
        </a:p>
      </dgm:t>
    </dgm:pt>
    <dgm:pt modelId="{BB3FFBED-006A-406C-ABE2-DE7980FB3EB5}">
      <dgm:prSet custT="1"/>
      <dgm:spPr/>
      <dgm:t>
        <a:bodyPr/>
        <a:lstStyle/>
        <a:p>
          <a:pPr algn="ctr"/>
          <a:r>
            <a:rPr lang="en-US" sz="1600" dirty="0">
              <a:latin typeface="Aptos" panose="020B0004020202020204" pitchFamily="34" charset="0"/>
            </a:rPr>
            <a:t>Collaborate with the NSO to develop standardized performance and testing benchmarks, and implement a structured strategy to test, monitor, and evaluate athlete progression along the high-performance pathway.</a:t>
          </a:r>
          <a:endParaRPr lang="en-CA" sz="1600" dirty="0">
            <a:latin typeface="Aptos" panose="020B0004020202020204" pitchFamily="34" charset="0"/>
          </a:endParaRPr>
        </a:p>
      </dgm:t>
    </dgm:pt>
    <dgm:pt modelId="{DEFD67D6-C156-460A-B1A7-0774268BFA31}" type="parTrans" cxnId="{85A5F274-4837-43DC-BD20-5319CAE97821}">
      <dgm:prSet/>
      <dgm:spPr/>
      <dgm:t>
        <a:bodyPr/>
        <a:lstStyle/>
        <a:p>
          <a:endParaRPr lang="en-CA"/>
        </a:p>
      </dgm:t>
    </dgm:pt>
    <dgm:pt modelId="{0E0C7C27-567C-406F-BB8F-37BF492B8CEE}" type="sibTrans" cxnId="{85A5F274-4837-43DC-BD20-5319CAE97821}">
      <dgm:prSet/>
      <dgm:spPr/>
      <dgm:t>
        <a:bodyPr/>
        <a:lstStyle/>
        <a:p>
          <a:endParaRPr lang="en-CA"/>
        </a:p>
      </dgm:t>
    </dgm:pt>
    <dgm:pt modelId="{14938C89-A2C0-4D0E-90B6-AD23B976CD89}">
      <dgm:prSet custT="1"/>
      <dgm:spPr/>
      <dgm:t>
        <a:bodyPr/>
        <a:lstStyle/>
        <a:p>
          <a:pPr algn="ctr"/>
          <a:r>
            <a:rPr lang="en-US" sz="1600" dirty="0">
              <a:latin typeface="Aptos" panose="020B0004020202020204" pitchFamily="34" charset="0"/>
            </a:rPr>
            <a:t>Adopt National Team testing protocols for all selection camps, with data collection overseen by trained staff (Elton), following guidance from NT IST lead Nicole </a:t>
          </a:r>
          <a:r>
            <a:rPr lang="en-US" sz="1600" dirty="0" err="1">
              <a:latin typeface="Aptos" panose="020B0004020202020204" pitchFamily="34" charset="0"/>
            </a:rPr>
            <a:t>Bewski</a:t>
          </a:r>
          <a:r>
            <a:rPr lang="en-US" sz="1600" dirty="0">
              <a:latin typeface="Aptos" panose="020B0004020202020204" pitchFamily="34" charset="0"/>
            </a:rPr>
            <a:t>.</a:t>
          </a:r>
          <a:endParaRPr lang="en-CA" sz="1600" dirty="0">
            <a:latin typeface="Aptos" panose="020B0004020202020204" pitchFamily="34" charset="0"/>
          </a:endParaRPr>
        </a:p>
      </dgm:t>
    </dgm:pt>
    <dgm:pt modelId="{395BE85B-670F-4906-A011-E16A513B9089}" type="parTrans" cxnId="{F46AC4E4-D768-40C7-AEA7-A1A7FD16E85A}">
      <dgm:prSet/>
      <dgm:spPr/>
      <dgm:t>
        <a:bodyPr/>
        <a:lstStyle/>
        <a:p>
          <a:endParaRPr lang="en-CA"/>
        </a:p>
      </dgm:t>
    </dgm:pt>
    <dgm:pt modelId="{712A837F-DBDC-4D38-BA2F-5F71F794172E}" type="sibTrans" cxnId="{F46AC4E4-D768-40C7-AEA7-A1A7FD16E85A}">
      <dgm:prSet/>
      <dgm:spPr/>
      <dgm:t>
        <a:bodyPr/>
        <a:lstStyle/>
        <a:p>
          <a:endParaRPr lang="en-CA"/>
        </a:p>
      </dgm:t>
    </dgm:pt>
    <dgm:pt modelId="{31ECB0D3-8F4C-4AB1-AFBE-504158A954F7}">
      <dgm:prSet custT="1"/>
      <dgm:spPr/>
      <dgm:t>
        <a:bodyPr/>
        <a:lstStyle/>
        <a:p>
          <a:pPr algn="ctr"/>
          <a:r>
            <a:rPr lang="en-CA" sz="1600" b="0" i="0" dirty="0">
              <a:latin typeface="Aptos" panose="020B0004020202020204" pitchFamily="34" charset="0"/>
            </a:rPr>
            <a:t>Develop a coach development and retention strategy for targeted retiring athletes. </a:t>
          </a:r>
          <a:endParaRPr lang="en-CA" sz="1600" dirty="0">
            <a:latin typeface="Aptos" panose="020B0004020202020204" pitchFamily="34" charset="0"/>
          </a:endParaRPr>
        </a:p>
      </dgm:t>
    </dgm:pt>
    <dgm:pt modelId="{97631A19-95D4-4F8F-8234-87E3705704F2}" type="parTrans" cxnId="{D51C26D4-89D7-4F82-AE87-13FCCFBF9454}">
      <dgm:prSet/>
      <dgm:spPr/>
      <dgm:t>
        <a:bodyPr/>
        <a:lstStyle/>
        <a:p>
          <a:endParaRPr lang="en-CA"/>
        </a:p>
      </dgm:t>
    </dgm:pt>
    <dgm:pt modelId="{8885DCED-4FC3-4475-B68F-0A8879D52864}" type="sibTrans" cxnId="{D51C26D4-89D7-4F82-AE87-13FCCFBF9454}">
      <dgm:prSet/>
      <dgm:spPr/>
      <dgm:t>
        <a:bodyPr/>
        <a:lstStyle/>
        <a:p>
          <a:endParaRPr lang="en-CA"/>
        </a:p>
      </dgm:t>
    </dgm:pt>
    <dgm:pt modelId="{067C0ECD-0400-4689-A32C-E70CFB39617C}">
      <dgm:prSet custT="1"/>
      <dgm:spPr/>
      <dgm:t>
        <a:bodyPr/>
        <a:lstStyle/>
        <a:p>
          <a:pPr algn="ctr"/>
          <a:r>
            <a:rPr lang="en-US" sz="1600" dirty="0">
              <a:latin typeface="Aptos" panose="020B0004020202020204" pitchFamily="34" charset="0"/>
            </a:rPr>
            <a:t>Facilitate athlete-to-coach pathways by providing retiring athletes with opportunities to complete coach education programs, as demonstrated through involvement in WRC’s Coach Development Plan.</a:t>
          </a:r>
          <a:endParaRPr lang="en-CA" sz="1600" dirty="0">
            <a:latin typeface="Aptos" panose="020B0004020202020204" pitchFamily="34" charset="0"/>
          </a:endParaRPr>
        </a:p>
      </dgm:t>
    </dgm:pt>
    <dgm:pt modelId="{90BD3B6E-7480-4897-9C35-8C420ADAA930}" type="parTrans" cxnId="{FA0B97DA-B6A4-4A46-8B32-635013EAD467}">
      <dgm:prSet/>
      <dgm:spPr/>
      <dgm:t>
        <a:bodyPr/>
        <a:lstStyle/>
        <a:p>
          <a:endParaRPr lang="en-CA"/>
        </a:p>
      </dgm:t>
    </dgm:pt>
    <dgm:pt modelId="{93673C6E-BE08-4738-9C79-EA3F940A6AF5}" type="sibTrans" cxnId="{FA0B97DA-B6A4-4A46-8B32-635013EAD467}">
      <dgm:prSet/>
      <dgm:spPr/>
      <dgm:t>
        <a:bodyPr/>
        <a:lstStyle/>
        <a:p>
          <a:endParaRPr lang="en-CA"/>
        </a:p>
      </dgm:t>
    </dgm:pt>
    <dgm:pt modelId="{655E771E-3113-4049-A850-487A83D27AF6}" type="pres">
      <dgm:prSet presAssocID="{8492B993-1E65-4CAD-A435-79C9D33B7DF6}" presName="linear" presStyleCnt="0">
        <dgm:presLayoutVars>
          <dgm:animLvl val="lvl"/>
          <dgm:resizeHandles val="exact"/>
        </dgm:presLayoutVars>
      </dgm:prSet>
      <dgm:spPr/>
    </dgm:pt>
    <dgm:pt modelId="{B97B1BEC-3526-4622-BC2E-FE7B5E60C173}" type="pres">
      <dgm:prSet presAssocID="{DEF45F12-CE60-4F28-8992-BAB4361F79B9}" presName="parentText" presStyleLbl="node1" presStyleIdx="0" presStyleCnt="6">
        <dgm:presLayoutVars>
          <dgm:chMax val="0"/>
          <dgm:bulletEnabled val="1"/>
        </dgm:presLayoutVars>
      </dgm:prSet>
      <dgm:spPr/>
    </dgm:pt>
    <dgm:pt modelId="{C58F3937-E6B7-4FAB-A619-ABEE65E7EF41}" type="pres">
      <dgm:prSet presAssocID="{4BBD3A2A-52A8-400C-8CC7-D2C2E006719C}" presName="spacer" presStyleCnt="0"/>
      <dgm:spPr/>
    </dgm:pt>
    <dgm:pt modelId="{2ADE92A3-BD04-43DB-ACBA-C8681678A769}" type="pres">
      <dgm:prSet presAssocID="{585AD01D-A472-4756-B429-12545ED72743}" presName="parentText" presStyleLbl="node1" presStyleIdx="1" presStyleCnt="6">
        <dgm:presLayoutVars>
          <dgm:chMax val="0"/>
          <dgm:bulletEnabled val="1"/>
        </dgm:presLayoutVars>
      </dgm:prSet>
      <dgm:spPr/>
    </dgm:pt>
    <dgm:pt modelId="{A6378937-61CD-4885-8315-B3DB2A58D150}" type="pres">
      <dgm:prSet presAssocID="{D3AD2CDA-8CF4-4A00-AE13-5EF4B0C8495B}" presName="spacer" presStyleCnt="0"/>
      <dgm:spPr/>
    </dgm:pt>
    <dgm:pt modelId="{464AD9D0-020F-4050-B9ED-DF10EB93674A}" type="pres">
      <dgm:prSet presAssocID="{BB3FFBED-006A-406C-ABE2-DE7980FB3EB5}" presName="parentText" presStyleLbl="node1" presStyleIdx="2" presStyleCnt="6">
        <dgm:presLayoutVars>
          <dgm:chMax val="0"/>
          <dgm:bulletEnabled val="1"/>
        </dgm:presLayoutVars>
      </dgm:prSet>
      <dgm:spPr/>
    </dgm:pt>
    <dgm:pt modelId="{13A8CEB0-7127-4AE6-8BCE-46B341635DDD}" type="pres">
      <dgm:prSet presAssocID="{0E0C7C27-567C-406F-BB8F-37BF492B8CEE}" presName="spacer" presStyleCnt="0"/>
      <dgm:spPr/>
    </dgm:pt>
    <dgm:pt modelId="{BA918BF1-68D5-4F46-A8B0-1B06AA0D1A4B}" type="pres">
      <dgm:prSet presAssocID="{067C0ECD-0400-4689-A32C-E70CFB39617C}" presName="parentText" presStyleLbl="node1" presStyleIdx="3" presStyleCnt="6">
        <dgm:presLayoutVars>
          <dgm:chMax val="0"/>
          <dgm:bulletEnabled val="1"/>
        </dgm:presLayoutVars>
      </dgm:prSet>
      <dgm:spPr/>
    </dgm:pt>
    <dgm:pt modelId="{430CFBBD-305E-463C-9661-B2C6945863DA}" type="pres">
      <dgm:prSet presAssocID="{93673C6E-BE08-4738-9C79-EA3F940A6AF5}" presName="spacer" presStyleCnt="0"/>
      <dgm:spPr/>
    </dgm:pt>
    <dgm:pt modelId="{11893338-83B9-4BAA-B1D3-CFE318352903}" type="pres">
      <dgm:prSet presAssocID="{31ECB0D3-8F4C-4AB1-AFBE-504158A954F7}" presName="parentText" presStyleLbl="node1" presStyleIdx="4" presStyleCnt="6">
        <dgm:presLayoutVars>
          <dgm:chMax val="0"/>
          <dgm:bulletEnabled val="1"/>
        </dgm:presLayoutVars>
      </dgm:prSet>
      <dgm:spPr/>
    </dgm:pt>
    <dgm:pt modelId="{3BC7A14B-C850-446A-92D9-F5BD61925B07}" type="pres">
      <dgm:prSet presAssocID="{8885DCED-4FC3-4475-B68F-0A8879D52864}" presName="spacer" presStyleCnt="0"/>
      <dgm:spPr/>
    </dgm:pt>
    <dgm:pt modelId="{A39D63A2-0D9C-40E6-9D69-3EC45FE5F9F7}" type="pres">
      <dgm:prSet presAssocID="{14938C89-A2C0-4D0E-90B6-AD23B976CD89}" presName="parentText" presStyleLbl="node1" presStyleIdx="5" presStyleCnt="6">
        <dgm:presLayoutVars>
          <dgm:chMax val="0"/>
          <dgm:bulletEnabled val="1"/>
        </dgm:presLayoutVars>
      </dgm:prSet>
      <dgm:spPr/>
    </dgm:pt>
  </dgm:ptLst>
  <dgm:cxnLst>
    <dgm:cxn modelId="{6948A706-7CBC-4A43-A42E-AF8002CFD83C}" srcId="{8492B993-1E65-4CAD-A435-79C9D33B7DF6}" destId="{DEF45F12-CE60-4F28-8992-BAB4361F79B9}" srcOrd="0" destOrd="0" parTransId="{A68BEA69-3DB2-4FB2-B421-5BA965E63E44}" sibTransId="{4BBD3A2A-52A8-400C-8CC7-D2C2E006719C}"/>
    <dgm:cxn modelId="{C9DDA212-70A9-4BAC-A352-927B4A07BD7A}" type="presOf" srcId="{BB3FFBED-006A-406C-ABE2-DE7980FB3EB5}" destId="{464AD9D0-020F-4050-B9ED-DF10EB93674A}" srcOrd="0" destOrd="0" presId="urn:microsoft.com/office/officeart/2005/8/layout/vList2"/>
    <dgm:cxn modelId="{6B8DA826-E273-49AE-AFAF-A6F7E0B9ABB7}" type="presOf" srcId="{14938C89-A2C0-4D0E-90B6-AD23B976CD89}" destId="{A39D63A2-0D9C-40E6-9D69-3EC45FE5F9F7}" srcOrd="0" destOrd="0" presId="urn:microsoft.com/office/officeart/2005/8/layout/vList2"/>
    <dgm:cxn modelId="{EDB9DE39-1971-4FD6-B964-185571A192E4}" type="presOf" srcId="{585AD01D-A472-4756-B429-12545ED72743}" destId="{2ADE92A3-BD04-43DB-ACBA-C8681678A769}" srcOrd="0" destOrd="0" presId="urn:microsoft.com/office/officeart/2005/8/layout/vList2"/>
    <dgm:cxn modelId="{FDB5504F-A1BE-4312-B4CE-3B0A8A530201}" srcId="{8492B993-1E65-4CAD-A435-79C9D33B7DF6}" destId="{585AD01D-A472-4756-B429-12545ED72743}" srcOrd="1" destOrd="0" parTransId="{8D06C3EE-BB74-4176-9C95-AF834A0905EA}" sibTransId="{D3AD2CDA-8CF4-4A00-AE13-5EF4B0C8495B}"/>
    <dgm:cxn modelId="{85A5F274-4837-43DC-BD20-5319CAE97821}" srcId="{8492B993-1E65-4CAD-A435-79C9D33B7DF6}" destId="{BB3FFBED-006A-406C-ABE2-DE7980FB3EB5}" srcOrd="2" destOrd="0" parTransId="{DEFD67D6-C156-460A-B1A7-0774268BFA31}" sibTransId="{0E0C7C27-567C-406F-BB8F-37BF492B8CEE}"/>
    <dgm:cxn modelId="{EB03DE97-F6BE-425D-980C-227469B65CB4}" type="presOf" srcId="{DEF45F12-CE60-4F28-8992-BAB4361F79B9}" destId="{B97B1BEC-3526-4622-BC2E-FE7B5E60C173}" srcOrd="0" destOrd="0" presId="urn:microsoft.com/office/officeart/2005/8/layout/vList2"/>
    <dgm:cxn modelId="{10090FAA-C04D-4224-B730-3DEB89BD2454}" type="presOf" srcId="{067C0ECD-0400-4689-A32C-E70CFB39617C}" destId="{BA918BF1-68D5-4F46-A8B0-1B06AA0D1A4B}" srcOrd="0" destOrd="0" presId="urn:microsoft.com/office/officeart/2005/8/layout/vList2"/>
    <dgm:cxn modelId="{79CDC3B2-3D80-4DB4-9153-D8D6009165A9}" type="presOf" srcId="{8492B993-1E65-4CAD-A435-79C9D33B7DF6}" destId="{655E771E-3113-4049-A850-487A83D27AF6}" srcOrd="0" destOrd="0" presId="urn:microsoft.com/office/officeart/2005/8/layout/vList2"/>
    <dgm:cxn modelId="{D51C26D4-89D7-4F82-AE87-13FCCFBF9454}" srcId="{8492B993-1E65-4CAD-A435-79C9D33B7DF6}" destId="{31ECB0D3-8F4C-4AB1-AFBE-504158A954F7}" srcOrd="4" destOrd="0" parTransId="{97631A19-95D4-4F8F-8234-87E3705704F2}" sibTransId="{8885DCED-4FC3-4475-B68F-0A8879D52864}"/>
    <dgm:cxn modelId="{8A91C6D8-0909-4513-84F6-CFC349550D77}" type="presOf" srcId="{31ECB0D3-8F4C-4AB1-AFBE-504158A954F7}" destId="{11893338-83B9-4BAA-B1D3-CFE318352903}" srcOrd="0" destOrd="0" presId="urn:microsoft.com/office/officeart/2005/8/layout/vList2"/>
    <dgm:cxn modelId="{FA0B97DA-B6A4-4A46-8B32-635013EAD467}" srcId="{8492B993-1E65-4CAD-A435-79C9D33B7DF6}" destId="{067C0ECD-0400-4689-A32C-E70CFB39617C}" srcOrd="3" destOrd="0" parTransId="{90BD3B6E-7480-4897-9C35-8C420ADAA930}" sibTransId="{93673C6E-BE08-4738-9C79-EA3F940A6AF5}"/>
    <dgm:cxn modelId="{F46AC4E4-D768-40C7-AEA7-A1A7FD16E85A}" srcId="{8492B993-1E65-4CAD-A435-79C9D33B7DF6}" destId="{14938C89-A2C0-4D0E-90B6-AD23B976CD89}" srcOrd="5" destOrd="0" parTransId="{395BE85B-670F-4906-A011-E16A513B9089}" sibTransId="{712A837F-DBDC-4D38-BA2F-5F71F794172E}"/>
    <dgm:cxn modelId="{8A6A93C7-7DEC-48A2-A452-A73A97EE88C0}" type="presParOf" srcId="{655E771E-3113-4049-A850-487A83D27AF6}" destId="{B97B1BEC-3526-4622-BC2E-FE7B5E60C173}" srcOrd="0" destOrd="0" presId="urn:microsoft.com/office/officeart/2005/8/layout/vList2"/>
    <dgm:cxn modelId="{070BD213-6D3D-4CD4-8FE6-024AEC1BF34C}" type="presParOf" srcId="{655E771E-3113-4049-A850-487A83D27AF6}" destId="{C58F3937-E6B7-4FAB-A619-ABEE65E7EF41}" srcOrd="1" destOrd="0" presId="urn:microsoft.com/office/officeart/2005/8/layout/vList2"/>
    <dgm:cxn modelId="{66E429C0-112E-4AF2-9728-9189E8C69CC3}" type="presParOf" srcId="{655E771E-3113-4049-A850-487A83D27AF6}" destId="{2ADE92A3-BD04-43DB-ACBA-C8681678A769}" srcOrd="2" destOrd="0" presId="urn:microsoft.com/office/officeart/2005/8/layout/vList2"/>
    <dgm:cxn modelId="{016E8A9E-39CB-490F-BCC0-4196DBBDFB31}" type="presParOf" srcId="{655E771E-3113-4049-A850-487A83D27AF6}" destId="{A6378937-61CD-4885-8315-B3DB2A58D150}" srcOrd="3" destOrd="0" presId="urn:microsoft.com/office/officeart/2005/8/layout/vList2"/>
    <dgm:cxn modelId="{50B7B080-1B16-4CDC-A2DA-C59974D07BE5}" type="presParOf" srcId="{655E771E-3113-4049-A850-487A83D27AF6}" destId="{464AD9D0-020F-4050-B9ED-DF10EB93674A}" srcOrd="4" destOrd="0" presId="urn:microsoft.com/office/officeart/2005/8/layout/vList2"/>
    <dgm:cxn modelId="{5B45F7A2-2A17-44DE-87D4-F4D2137E1425}" type="presParOf" srcId="{655E771E-3113-4049-A850-487A83D27AF6}" destId="{13A8CEB0-7127-4AE6-8BCE-46B341635DDD}" srcOrd="5" destOrd="0" presId="urn:microsoft.com/office/officeart/2005/8/layout/vList2"/>
    <dgm:cxn modelId="{16288DA8-369A-4D06-8CED-3DE06DF9D8F6}" type="presParOf" srcId="{655E771E-3113-4049-A850-487A83D27AF6}" destId="{BA918BF1-68D5-4F46-A8B0-1B06AA0D1A4B}" srcOrd="6" destOrd="0" presId="urn:microsoft.com/office/officeart/2005/8/layout/vList2"/>
    <dgm:cxn modelId="{B6712D4E-30B4-4754-9CDD-98E4A8B1A85D}" type="presParOf" srcId="{655E771E-3113-4049-A850-487A83D27AF6}" destId="{430CFBBD-305E-463C-9661-B2C6945863DA}" srcOrd="7" destOrd="0" presId="urn:microsoft.com/office/officeart/2005/8/layout/vList2"/>
    <dgm:cxn modelId="{AE41A3D7-6277-4850-9811-EA3B0DCEEBDA}" type="presParOf" srcId="{655E771E-3113-4049-A850-487A83D27AF6}" destId="{11893338-83B9-4BAA-B1D3-CFE318352903}" srcOrd="8" destOrd="0" presId="urn:microsoft.com/office/officeart/2005/8/layout/vList2"/>
    <dgm:cxn modelId="{21426ECC-246F-4971-A12E-26DAEEE26024}" type="presParOf" srcId="{655E771E-3113-4049-A850-487A83D27AF6}" destId="{3BC7A14B-C850-446A-92D9-F5BD61925B07}" srcOrd="9" destOrd="0" presId="urn:microsoft.com/office/officeart/2005/8/layout/vList2"/>
    <dgm:cxn modelId="{EE0FAD93-8921-45FD-B448-A3D8B809EF4A}" type="presParOf" srcId="{655E771E-3113-4049-A850-487A83D27AF6}" destId="{A39D63A2-0D9C-40E6-9D69-3EC45FE5F9F7}"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8D0BE5D-7452-45D1-8D24-7B17CA53D24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260796D-49CA-44DC-8C7C-8CA9849E8328}">
      <dgm:prSet custT="1"/>
      <dgm:spPr/>
      <dgm:t>
        <a:bodyPr/>
        <a:lstStyle/>
        <a:p>
          <a:pPr algn="ctr"/>
          <a:r>
            <a:rPr lang="en-US" sz="1400" dirty="0">
              <a:latin typeface="Aptos" panose="020B0004020202020204" pitchFamily="34" charset="0"/>
            </a:rPr>
            <a:t>Rio Kanda-Kovac (23)</a:t>
          </a:r>
        </a:p>
      </dgm:t>
    </dgm:pt>
    <dgm:pt modelId="{0CB6147C-AAAD-4356-9CBB-681A01F7682E}" type="parTrans" cxnId="{8901F4A6-79C2-4371-A00C-F2E933E39718}">
      <dgm:prSet/>
      <dgm:spPr/>
      <dgm:t>
        <a:bodyPr/>
        <a:lstStyle/>
        <a:p>
          <a:endParaRPr lang="en-US"/>
        </a:p>
      </dgm:t>
    </dgm:pt>
    <dgm:pt modelId="{BF0D9783-3166-4775-AA68-9995F8507255}" type="sibTrans" cxnId="{8901F4A6-79C2-4371-A00C-F2E933E39718}">
      <dgm:prSet/>
      <dgm:spPr/>
      <dgm:t>
        <a:bodyPr/>
        <a:lstStyle/>
        <a:p>
          <a:endParaRPr lang="en-US"/>
        </a:p>
      </dgm:t>
    </dgm:pt>
    <dgm:pt modelId="{B9361D90-7193-4128-8D87-BE5800043763}">
      <dgm:prSet custT="1"/>
      <dgm:spPr/>
      <dgm:t>
        <a:bodyPr/>
        <a:lstStyle/>
        <a:p>
          <a:pPr algn="l"/>
          <a:r>
            <a:rPr lang="en-US" sz="1400" dirty="0">
              <a:latin typeface="Aptos" panose="020B0004020202020204" pitchFamily="34" charset="0"/>
            </a:rPr>
            <a:t>OHPSI alumni athlete; standout in the sport, ranked among the top raw 2.5 players globally, with significant potential for growth.</a:t>
          </a:r>
        </a:p>
      </dgm:t>
    </dgm:pt>
    <dgm:pt modelId="{64134D40-B310-46F4-B351-13C435DA8430}" type="parTrans" cxnId="{316D0191-8FE1-4F78-A69A-A6647A36D58F}">
      <dgm:prSet/>
      <dgm:spPr/>
      <dgm:t>
        <a:bodyPr/>
        <a:lstStyle/>
        <a:p>
          <a:endParaRPr lang="en-US"/>
        </a:p>
      </dgm:t>
    </dgm:pt>
    <dgm:pt modelId="{F944B4AC-0EC9-4923-9F33-8072841BAF58}" type="sibTrans" cxnId="{316D0191-8FE1-4F78-A69A-A6647A36D58F}">
      <dgm:prSet/>
      <dgm:spPr/>
      <dgm:t>
        <a:bodyPr/>
        <a:lstStyle/>
        <a:p>
          <a:endParaRPr lang="en-US"/>
        </a:p>
      </dgm:t>
    </dgm:pt>
    <dgm:pt modelId="{D72F3603-C7AB-48D1-BFFC-276C8EF8D34B}">
      <dgm:prSet custT="1"/>
      <dgm:spPr/>
      <dgm:t>
        <a:bodyPr/>
        <a:lstStyle/>
        <a:p>
          <a:pPr algn="l"/>
          <a:r>
            <a:rPr lang="en-US" sz="1400" dirty="0">
              <a:latin typeface="Aptos" panose="020B0004020202020204" pitchFamily="34" charset="0"/>
            </a:rPr>
            <a:t>Matthew </a:t>
          </a:r>
          <a:r>
            <a:rPr lang="en-US" sz="1400" dirty="0" err="1">
              <a:latin typeface="Aptos" panose="020B0004020202020204" pitchFamily="34" charset="0"/>
            </a:rPr>
            <a:t>Debly</a:t>
          </a:r>
          <a:r>
            <a:rPr lang="en-US" sz="1400" dirty="0">
              <a:latin typeface="Aptos" panose="020B0004020202020204" pitchFamily="34" charset="0"/>
            </a:rPr>
            <a:t> (30)</a:t>
          </a:r>
        </a:p>
      </dgm:t>
    </dgm:pt>
    <dgm:pt modelId="{92141ED3-DEBA-457A-A1A5-4590FC9D983B}" type="parTrans" cxnId="{F287C753-6B8C-4CFE-AF19-0AC3C8BB3572}">
      <dgm:prSet/>
      <dgm:spPr/>
      <dgm:t>
        <a:bodyPr/>
        <a:lstStyle/>
        <a:p>
          <a:endParaRPr lang="en-US"/>
        </a:p>
      </dgm:t>
    </dgm:pt>
    <dgm:pt modelId="{824D542D-1431-4507-BAAA-84ABE12F776B}" type="sibTrans" cxnId="{F287C753-6B8C-4CFE-AF19-0AC3C8BB3572}">
      <dgm:prSet/>
      <dgm:spPr/>
      <dgm:t>
        <a:bodyPr/>
        <a:lstStyle/>
        <a:p>
          <a:endParaRPr lang="en-US"/>
        </a:p>
      </dgm:t>
    </dgm:pt>
    <dgm:pt modelId="{6F0A71A2-BE0E-4AF4-BC45-D8F7AAB3AC8A}">
      <dgm:prSet custT="1"/>
      <dgm:spPr/>
      <dgm:t>
        <a:bodyPr/>
        <a:lstStyle/>
        <a:p>
          <a:r>
            <a:rPr lang="en-US" sz="1400" dirty="0">
              <a:latin typeface="Aptos" panose="020B0004020202020204" pitchFamily="34" charset="0"/>
            </a:rPr>
            <a:t>Veteran of the team.  Lives in Windsor and has always represented a challenge in terms of DTE.  </a:t>
          </a:r>
        </a:p>
      </dgm:t>
    </dgm:pt>
    <dgm:pt modelId="{F40E3414-44FB-4D18-ACAB-5114A1291DE5}" type="parTrans" cxnId="{A8596ECE-004B-4048-8DC9-C362D6AC868C}">
      <dgm:prSet/>
      <dgm:spPr/>
      <dgm:t>
        <a:bodyPr/>
        <a:lstStyle/>
        <a:p>
          <a:endParaRPr lang="en-US"/>
        </a:p>
      </dgm:t>
    </dgm:pt>
    <dgm:pt modelId="{B5E0EEDF-71D9-43D2-B15F-482B5605BD2E}" type="sibTrans" cxnId="{A8596ECE-004B-4048-8DC9-C362D6AC868C}">
      <dgm:prSet/>
      <dgm:spPr/>
      <dgm:t>
        <a:bodyPr/>
        <a:lstStyle/>
        <a:p>
          <a:endParaRPr lang="en-US"/>
        </a:p>
      </dgm:t>
    </dgm:pt>
    <dgm:pt modelId="{3E29FF00-3998-450A-A4FF-812DB2BB111B}">
      <dgm:prSet custT="1"/>
      <dgm:spPr/>
      <dgm:t>
        <a:bodyPr/>
        <a:lstStyle/>
        <a:p>
          <a:r>
            <a:rPr lang="en-US" sz="1400" dirty="0">
              <a:latin typeface="Aptos" panose="020B0004020202020204" pitchFamily="34" charset="0"/>
            </a:rPr>
            <a:t>Natasha </a:t>
          </a:r>
          <a:r>
            <a:rPr lang="en-US" sz="1400" dirty="0" err="1">
              <a:latin typeface="Aptos" panose="020B0004020202020204" pitchFamily="34" charset="0"/>
            </a:rPr>
            <a:t>Smids</a:t>
          </a:r>
          <a:r>
            <a:rPr lang="en-US" sz="1400" dirty="0">
              <a:latin typeface="Aptos" panose="020B0004020202020204" pitchFamily="34" charset="0"/>
            </a:rPr>
            <a:t> (26)</a:t>
          </a:r>
        </a:p>
      </dgm:t>
    </dgm:pt>
    <dgm:pt modelId="{921775AA-E50D-44B3-A4ED-79C2525204E4}" type="parTrans" cxnId="{02CA3E63-7EFC-4F0B-8929-DD89723417F7}">
      <dgm:prSet/>
      <dgm:spPr/>
      <dgm:t>
        <a:bodyPr/>
        <a:lstStyle/>
        <a:p>
          <a:endParaRPr lang="en-US"/>
        </a:p>
      </dgm:t>
    </dgm:pt>
    <dgm:pt modelId="{1682A4F6-B00D-4050-8A6F-AB4272074A54}" type="sibTrans" cxnId="{02CA3E63-7EFC-4F0B-8929-DD89723417F7}">
      <dgm:prSet/>
      <dgm:spPr/>
      <dgm:t>
        <a:bodyPr/>
        <a:lstStyle/>
        <a:p>
          <a:endParaRPr lang="en-US"/>
        </a:p>
      </dgm:t>
    </dgm:pt>
    <dgm:pt modelId="{5ADB1293-8198-460E-A711-8F2BF130DE86}">
      <dgm:prSet custT="1"/>
      <dgm:spPr/>
      <dgm:t>
        <a:bodyPr/>
        <a:lstStyle/>
        <a:p>
          <a:r>
            <a:rPr lang="en-US" sz="1300" b="0" dirty="0">
              <a:latin typeface="Aptos" panose="020B0004020202020204" pitchFamily="34" charset="0"/>
            </a:rPr>
            <a:t>Emerging star of the Women’s National Team; made a standout debut at her first international tournament in Prague, competing primarily against male opponents.</a:t>
          </a:r>
        </a:p>
      </dgm:t>
    </dgm:pt>
    <dgm:pt modelId="{B36D227E-6FB2-4DE4-8532-C246CC99276F}" type="parTrans" cxnId="{709D757D-FBA3-49EB-8FC0-028102683175}">
      <dgm:prSet/>
      <dgm:spPr/>
      <dgm:t>
        <a:bodyPr/>
        <a:lstStyle/>
        <a:p>
          <a:endParaRPr lang="en-US"/>
        </a:p>
      </dgm:t>
    </dgm:pt>
    <dgm:pt modelId="{5439439F-7753-4260-B426-B61CBE889ED0}" type="sibTrans" cxnId="{709D757D-FBA3-49EB-8FC0-028102683175}">
      <dgm:prSet/>
      <dgm:spPr/>
      <dgm:t>
        <a:bodyPr/>
        <a:lstStyle/>
        <a:p>
          <a:endParaRPr lang="en-US"/>
        </a:p>
      </dgm:t>
    </dgm:pt>
    <dgm:pt modelId="{653E167C-D74B-40E1-A106-B4FEBEE79E0F}">
      <dgm:prSet custT="1"/>
      <dgm:spPr/>
      <dgm:t>
        <a:bodyPr/>
        <a:lstStyle/>
        <a:p>
          <a:r>
            <a:rPr lang="en-US" sz="1400" dirty="0">
              <a:latin typeface="Aptos" panose="020B0004020202020204" pitchFamily="34" charset="0"/>
            </a:rPr>
            <a:t>Connor Mathewson-Webster (23)</a:t>
          </a:r>
        </a:p>
      </dgm:t>
    </dgm:pt>
    <dgm:pt modelId="{01081C2E-0BEE-48E0-8503-FDC07C7C6833}" type="parTrans" cxnId="{CF4066D6-C27E-4F04-AD1E-F20F42948B50}">
      <dgm:prSet/>
      <dgm:spPr/>
      <dgm:t>
        <a:bodyPr/>
        <a:lstStyle/>
        <a:p>
          <a:endParaRPr lang="en-US"/>
        </a:p>
      </dgm:t>
    </dgm:pt>
    <dgm:pt modelId="{C53F11E3-409F-4E6D-82CD-A56498AA73A7}" type="sibTrans" cxnId="{CF4066D6-C27E-4F04-AD1E-F20F42948B50}">
      <dgm:prSet/>
      <dgm:spPr/>
      <dgm:t>
        <a:bodyPr/>
        <a:lstStyle/>
        <a:p>
          <a:endParaRPr lang="en-US"/>
        </a:p>
      </dgm:t>
    </dgm:pt>
    <dgm:pt modelId="{A22ECEC5-56F3-4B23-B46A-C22267647381}">
      <dgm:prSet custT="1"/>
      <dgm:spPr/>
      <dgm:t>
        <a:bodyPr/>
        <a:lstStyle/>
        <a:p>
          <a:r>
            <a:rPr lang="en-US" sz="1300" b="0" dirty="0">
              <a:latin typeface="Aptos" panose="020B0004020202020204" pitchFamily="34" charset="0"/>
            </a:rPr>
            <a:t>Identified on October 3, 2025, at the Ontario Development Tournament in Rochester; will be training in London for one year.</a:t>
          </a:r>
        </a:p>
      </dgm:t>
    </dgm:pt>
    <dgm:pt modelId="{610ABB52-C228-4BBD-9A23-1409C9911569}" type="parTrans" cxnId="{847CD800-96CF-4D26-BD35-2C384B6576F6}">
      <dgm:prSet/>
      <dgm:spPr/>
      <dgm:t>
        <a:bodyPr/>
        <a:lstStyle/>
        <a:p>
          <a:endParaRPr lang="en-US"/>
        </a:p>
      </dgm:t>
    </dgm:pt>
    <dgm:pt modelId="{19C1FF6A-009B-453E-B5FE-A733F8EEACAF}" type="sibTrans" cxnId="{847CD800-96CF-4D26-BD35-2C384B6576F6}">
      <dgm:prSet/>
      <dgm:spPr/>
      <dgm:t>
        <a:bodyPr/>
        <a:lstStyle/>
        <a:p>
          <a:endParaRPr lang="en-US"/>
        </a:p>
      </dgm:t>
    </dgm:pt>
    <dgm:pt modelId="{F129804F-0831-4B80-B5C4-557F1D31EBFA}">
      <dgm:prSet custT="1"/>
      <dgm:spPr/>
      <dgm:t>
        <a:bodyPr/>
        <a:lstStyle/>
        <a:p>
          <a:r>
            <a:rPr lang="en-US" sz="1400" b="0" i="0" dirty="0">
              <a:latin typeface="Aptos" panose="020B0004020202020204" pitchFamily="34" charset="0"/>
            </a:rPr>
            <a:t>Demonstrated continued progression at the Grand Rapids Tournament on October 10.</a:t>
          </a:r>
        </a:p>
      </dgm:t>
    </dgm:pt>
    <dgm:pt modelId="{356EC3C8-0184-4B66-89E5-E9D04C555569}" type="parTrans" cxnId="{316062C5-A2A7-4D3F-BB5D-4DB78FA97356}">
      <dgm:prSet/>
      <dgm:spPr/>
      <dgm:t>
        <a:bodyPr/>
        <a:lstStyle/>
        <a:p>
          <a:endParaRPr lang="en-US"/>
        </a:p>
      </dgm:t>
    </dgm:pt>
    <dgm:pt modelId="{97D1A664-6110-4EE0-B7BD-7257F0B39257}" type="sibTrans" cxnId="{316062C5-A2A7-4D3F-BB5D-4DB78FA97356}">
      <dgm:prSet/>
      <dgm:spPr/>
      <dgm:t>
        <a:bodyPr/>
        <a:lstStyle/>
        <a:p>
          <a:endParaRPr lang="en-US"/>
        </a:p>
      </dgm:t>
    </dgm:pt>
    <dgm:pt modelId="{1B86ED5C-191D-42F2-B569-929059AD480F}">
      <dgm:prSet custT="1"/>
      <dgm:spPr/>
      <dgm:t>
        <a:bodyPr/>
        <a:lstStyle/>
        <a:p>
          <a:r>
            <a:rPr lang="en-US" sz="1400" b="0" dirty="0">
              <a:latin typeface="Aptos" panose="020B0004020202020204" pitchFamily="34" charset="0"/>
            </a:rPr>
            <a:t>Invited to OHPSI training sessions at TPASC on October 13, 2025.</a:t>
          </a:r>
        </a:p>
      </dgm:t>
    </dgm:pt>
    <dgm:pt modelId="{43ECE30F-CC2F-4CB3-A4B6-F39CE0D5A5C2}" type="parTrans" cxnId="{AA0F9D40-F842-410A-A465-C887F8748A3C}">
      <dgm:prSet/>
      <dgm:spPr/>
      <dgm:t>
        <a:bodyPr/>
        <a:lstStyle/>
        <a:p>
          <a:endParaRPr lang="en-US"/>
        </a:p>
      </dgm:t>
    </dgm:pt>
    <dgm:pt modelId="{EBAB0AA1-62B3-451D-9CBD-072F42DDC480}" type="sibTrans" cxnId="{AA0F9D40-F842-410A-A465-C887F8748A3C}">
      <dgm:prSet/>
      <dgm:spPr/>
      <dgm:t>
        <a:bodyPr/>
        <a:lstStyle/>
        <a:p>
          <a:endParaRPr lang="en-US"/>
        </a:p>
      </dgm:t>
    </dgm:pt>
    <dgm:pt modelId="{D2EDDF4A-9CC0-4F8A-A7B4-1618B5443E66}">
      <dgm:prSet custT="1"/>
      <dgm:spPr/>
      <dgm:t>
        <a:bodyPr/>
        <a:lstStyle/>
        <a:p>
          <a:r>
            <a:rPr lang="en-US" sz="1400" b="0" dirty="0">
              <a:latin typeface="Aptos" panose="020B0004020202020204" pitchFamily="34" charset="0"/>
            </a:rPr>
            <a:t>Selected for the Ontario HP Tournament in Tampa on October 24; contributed significant minutes in a major upset victory.</a:t>
          </a:r>
        </a:p>
      </dgm:t>
    </dgm:pt>
    <dgm:pt modelId="{0AC4792C-FF94-4B52-A7D7-BB329DC1260B}" type="parTrans" cxnId="{DBE3342A-9D25-4047-8F03-B263EFE35158}">
      <dgm:prSet/>
      <dgm:spPr/>
      <dgm:t>
        <a:bodyPr/>
        <a:lstStyle/>
        <a:p>
          <a:endParaRPr lang="en-US"/>
        </a:p>
      </dgm:t>
    </dgm:pt>
    <dgm:pt modelId="{85C5EE96-0469-42DD-8111-41A3EADFD0D0}" type="sibTrans" cxnId="{DBE3342A-9D25-4047-8F03-B263EFE35158}">
      <dgm:prSet/>
      <dgm:spPr/>
      <dgm:t>
        <a:bodyPr/>
        <a:lstStyle/>
        <a:p>
          <a:endParaRPr lang="en-US"/>
        </a:p>
      </dgm:t>
    </dgm:pt>
    <dgm:pt modelId="{CB43FCDE-6034-4296-909B-6816F3390C92}">
      <dgm:prSet custT="1"/>
      <dgm:spPr/>
      <dgm:t>
        <a:bodyPr/>
        <a:lstStyle/>
        <a:p>
          <a:r>
            <a:rPr lang="en-US" sz="1400" b="0" dirty="0">
              <a:latin typeface="Aptos" panose="020B0004020202020204" pitchFamily="34" charset="0"/>
            </a:rPr>
            <a:t>Scheduled to participate in multiple IST sessions, as this is the optimal stage for development.</a:t>
          </a:r>
        </a:p>
      </dgm:t>
    </dgm:pt>
    <dgm:pt modelId="{8406CA83-EC30-4259-9054-1AAAEBBFE594}" type="parTrans" cxnId="{B9F6ED04-D87E-494F-A865-C4FE4522CD49}">
      <dgm:prSet/>
      <dgm:spPr/>
      <dgm:t>
        <a:bodyPr/>
        <a:lstStyle/>
        <a:p>
          <a:endParaRPr lang="en-US"/>
        </a:p>
      </dgm:t>
    </dgm:pt>
    <dgm:pt modelId="{115F5A09-1C16-4D58-A79F-38D87A4FF27B}" type="sibTrans" cxnId="{B9F6ED04-D87E-494F-A865-C4FE4522CD49}">
      <dgm:prSet/>
      <dgm:spPr/>
      <dgm:t>
        <a:bodyPr/>
        <a:lstStyle/>
        <a:p>
          <a:endParaRPr lang="en-US"/>
        </a:p>
      </dgm:t>
    </dgm:pt>
    <dgm:pt modelId="{E109701C-3C64-48C1-8EB3-444343EC37FE}">
      <dgm:prSet custT="1"/>
      <dgm:spPr/>
      <dgm:t>
        <a:bodyPr/>
        <a:lstStyle/>
        <a:p>
          <a:r>
            <a:rPr lang="en-US" sz="1400" b="0" dirty="0">
              <a:latin typeface="Aptos" panose="020B0004020202020204" pitchFamily="34" charset="0"/>
            </a:rPr>
            <a:t>Expected to contend for a spot on the Provincial “A” team, with the next step being inclusion in the national pool.</a:t>
          </a:r>
        </a:p>
      </dgm:t>
    </dgm:pt>
    <dgm:pt modelId="{FC71263F-D0CD-4B0A-B04E-F64E2382CBD2}" type="parTrans" cxnId="{C9FA70D2-E9C9-4CB6-99DB-86E5EC942239}">
      <dgm:prSet/>
      <dgm:spPr/>
      <dgm:t>
        <a:bodyPr/>
        <a:lstStyle/>
        <a:p>
          <a:endParaRPr lang="en-US"/>
        </a:p>
      </dgm:t>
    </dgm:pt>
    <dgm:pt modelId="{8FF16406-B208-4400-B0F9-0074543BB27B}" type="sibTrans" cxnId="{C9FA70D2-E9C9-4CB6-99DB-86E5EC942239}">
      <dgm:prSet/>
      <dgm:spPr/>
      <dgm:t>
        <a:bodyPr/>
        <a:lstStyle/>
        <a:p>
          <a:endParaRPr lang="en-US"/>
        </a:p>
      </dgm:t>
    </dgm:pt>
    <dgm:pt modelId="{57F4961E-8016-407A-91D0-2371FA389536}" type="pres">
      <dgm:prSet presAssocID="{A8D0BE5D-7452-45D1-8D24-7B17CA53D249}" presName="linear" presStyleCnt="0">
        <dgm:presLayoutVars>
          <dgm:animLvl val="lvl"/>
          <dgm:resizeHandles val="exact"/>
        </dgm:presLayoutVars>
      </dgm:prSet>
      <dgm:spPr/>
    </dgm:pt>
    <dgm:pt modelId="{A48177A9-0E46-42AE-8713-34C9BE595E9F}" type="pres">
      <dgm:prSet presAssocID="{A260796D-49CA-44DC-8C7C-8CA9849E8328}" presName="parentText" presStyleLbl="node1" presStyleIdx="0" presStyleCnt="13">
        <dgm:presLayoutVars>
          <dgm:chMax val="0"/>
          <dgm:bulletEnabled val="1"/>
        </dgm:presLayoutVars>
      </dgm:prSet>
      <dgm:spPr/>
    </dgm:pt>
    <dgm:pt modelId="{33D8C993-5E3E-499A-BA35-964D09B39462}" type="pres">
      <dgm:prSet presAssocID="{BF0D9783-3166-4775-AA68-9995F8507255}" presName="spacer" presStyleCnt="0"/>
      <dgm:spPr/>
    </dgm:pt>
    <dgm:pt modelId="{4FB0335D-09F1-419D-B18D-33CC4F31E9C1}" type="pres">
      <dgm:prSet presAssocID="{B9361D90-7193-4128-8D87-BE5800043763}" presName="parentText" presStyleLbl="node1" presStyleIdx="1" presStyleCnt="13">
        <dgm:presLayoutVars>
          <dgm:chMax val="0"/>
          <dgm:bulletEnabled val="1"/>
        </dgm:presLayoutVars>
      </dgm:prSet>
      <dgm:spPr/>
    </dgm:pt>
    <dgm:pt modelId="{11659A16-C17E-4A6F-906E-23DE071C3C6B}" type="pres">
      <dgm:prSet presAssocID="{F944B4AC-0EC9-4923-9F33-8072841BAF58}" presName="spacer" presStyleCnt="0"/>
      <dgm:spPr/>
    </dgm:pt>
    <dgm:pt modelId="{C2651CF8-1F03-4E59-8591-81B1305E6C1E}" type="pres">
      <dgm:prSet presAssocID="{D72F3603-C7AB-48D1-BFFC-276C8EF8D34B}" presName="parentText" presStyleLbl="node1" presStyleIdx="2" presStyleCnt="13">
        <dgm:presLayoutVars>
          <dgm:chMax val="0"/>
          <dgm:bulletEnabled val="1"/>
        </dgm:presLayoutVars>
      </dgm:prSet>
      <dgm:spPr/>
    </dgm:pt>
    <dgm:pt modelId="{A0FD62FF-6C47-4C0C-880A-E873EDA4FA8C}" type="pres">
      <dgm:prSet presAssocID="{824D542D-1431-4507-BAAA-84ABE12F776B}" presName="spacer" presStyleCnt="0"/>
      <dgm:spPr/>
    </dgm:pt>
    <dgm:pt modelId="{56861656-F68D-4714-9B25-931819C12C0A}" type="pres">
      <dgm:prSet presAssocID="{6F0A71A2-BE0E-4AF4-BC45-D8F7AAB3AC8A}" presName="parentText" presStyleLbl="node1" presStyleIdx="3" presStyleCnt="13">
        <dgm:presLayoutVars>
          <dgm:chMax val="0"/>
          <dgm:bulletEnabled val="1"/>
        </dgm:presLayoutVars>
      </dgm:prSet>
      <dgm:spPr/>
    </dgm:pt>
    <dgm:pt modelId="{7EF59354-7392-48D0-BD64-8C320AB342BB}" type="pres">
      <dgm:prSet presAssocID="{B5E0EEDF-71D9-43D2-B15F-482B5605BD2E}" presName="spacer" presStyleCnt="0"/>
      <dgm:spPr/>
    </dgm:pt>
    <dgm:pt modelId="{89337AEE-9575-465E-8C70-87760292A275}" type="pres">
      <dgm:prSet presAssocID="{3E29FF00-3998-450A-A4FF-812DB2BB111B}" presName="parentText" presStyleLbl="node1" presStyleIdx="4" presStyleCnt="13">
        <dgm:presLayoutVars>
          <dgm:chMax val="0"/>
          <dgm:bulletEnabled val="1"/>
        </dgm:presLayoutVars>
      </dgm:prSet>
      <dgm:spPr/>
    </dgm:pt>
    <dgm:pt modelId="{89586A11-30B1-40CD-BEBD-4FD6C4217D33}" type="pres">
      <dgm:prSet presAssocID="{1682A4F6-B00D-4050-8A6F-AB4272074A54}" presName="spacer" presStyleCnt="0"/>
      <dgm:spPr/>
    </dgm:pt>
    <dgm:pt modelId="{ED72A9D2-9282-4973-B5FC-F46807837E9F}" type="pres">
      <dgm:prSet presAssocID="{5ADB1293-8198-460E-A711-8F2BF130DE86}" presName="parentText" presStyleLbl="node1" presStyleIdx="5" presStyleCnt="13">
        <dgm:presLayoutVars>
          <dgm:chMax val="0"/>
          <dgm:bulletEnabled val="1"/>
        </dgm:presLayoutVars>
      </dgm:prSet>
      <dgm:spPr/>
    </dgm:pt>
    <dgm:pt modelId="{0A4F26D9-6135-4718-AD1E-C2237DA0B87B}" type="pres">
      <dgm:prSet presAssocID="{5439439F-7753-4260-B426-B61CBE889ED0}" presName="spacer" presStyleCnt="0"/>
      <dgm:spPr/>
    </dgm:pt>
    <dgm:pt modelId="{2AB3924A-E806-4E67-A8EC-343D71D42F1A}" type="pres">
      <dgm:prSet presAssocID="{653E167C-D74B-40E1-A106-B4FEBEE79E0F}" presName="parentText" presStyleLbl="node1" presStyleIdx="6" presStyleCnt="13">
        <dgm:presLayoutVars>
          <dgm:chMax val="0"/>
          <dgm:bulletEnabled val="1"/>
        </dgm:presLayoutVars>
      </dgm:prSet>
      <dgm:spPr/>
    </dgm:pt>
    <dgm:pt modelId="{2EC1BA14-7F7C-4A9A-9B94-713BFA8B3C0D}" type="pres">
      <dgm:prSet presAssocID="{C53F11E3-409F-4E6D-82CD-A56498AA73A7}" presName="spacer" presStyleCnt="0"/>
      <dgm:spPr/>
    </dgm:pt>
    <dgm:pt modelId="{A161E17A-0247-487D-B1F7-1DA87DC7C403}" type="pres">
      <dgm:prSet presAssocID="{A22ECEC5-56F3-4B23-B46A-C22267647381}" presName="parentText" presStyleLbl="node1" presStyleIdx="7" presStyleCnt="13">
        <dgm:presLayoutVars>
          <dgm:chMax val="0"/>
          <dgm:bulletEnabled val="1"/>
        </dgm:presLayoutVars>
      </dgm:prSet>
      <dgm:spPr/>
    </dgm:pt>
    <dgm:pt modelId="{FD186668-8CFC-4242-8B94-B42A31C3D38D}" type="pres">
      <dgm:prSet presAssocID="{19C1FF6A-009B-453E-B5FE-A733F8EEACAF}" presName="spacer" presStyleCnt="0"/>
      <dgm:spPr/>
    </dgm:pt>
    <dgm:pt modelId="{D3468203-E672-4A1F-B593-AF5312399210}" type="pres">
      <dgm:prSet presAssocID="{F129804F-0831-4B80-B5C4-557F1D31EBFA}" presName="parentText" presStyleLbl="node1" presStyleIdx="8" presStyleCnt="13">
        <dgm:presLayoutVars>
          <dgm:chMax val="0"/>
          <dgm:bulletEnabled val="1"/>
        </dgm:presLayoutVars>
      </dgm:prSet>
      <dgm:spPr/>
    </dgm:pt>
    <dgm:pt modelId="{22173512-E8E6-4ADD-9877-250811A6CA5A}" type="pres">
      <dgm:prSet presAssocID="{97D1A664-6110-4EE0-B7BD-7257F0B39257}" presName="spacer" presStyleCnt="0"/>
      <dgm:spPr/>
    </dgm:pt>
    <dgm:pt modelId="{E6A96A94-EA26-4B56-A09E-15F92666FAFA}" type="pres">
      <dgm:prSet presAssocID="{1B86ED5C-191D-42F2-B569-929059AD480F}" presName="parentText" presStyleLbl="node1" presStyleIdx="9" presStyleCnt="13">
        <dgm:presLayoutVars>
          <dgm:chMax val="0"/>
          <dgm:bulletEnabled val="1"/>
        </dgm:presLayoutVars>
      </dgm:prSet>
      <dgm:spPr/>
    </dgm:pt>
    <dgm:pt modelId="{2C807533-7C6B-4202-AF11-EE5C4E7F0EEE}" type="pres">
      <dgm:prSet presAssocID="{EBAB0AA1-62B3-451D-9CBD-072F42DDC480}" presName="spacer" presStyleCnt="0"/>
      <dgm:spPr/>
    </dgm:pt>
    <dgm:pt modelId="{4D37E0EF-73B9-45E1-B20B-654012B4BECA}" type="pres">
      <dgm:prSet presAssocID="{D2EDDF4A-9CC0-4F8A-A7B4-1618B5443E66}" presName="parentText" presStyleLbl="node1" presStyleIdx="10" presStyleCnt="13">
        <dgm:presLayoutVars>
          <dgm:chMax val="0"/>
          <dgm:bulletEnabled val="1"/>
        </dgm:presLayoutVars>
      </dgm:prSet>
      <dgm:spPr/>
    </dgm:pt>
    <dgm:pt modelId="{A522C7F8-1F7E-4C1D-BE78-EAAFDEA1153C}" type="pres">
      <dgm:prSet presAssocID="{85C5EE96-0469-42DD-8111-41A3EADFD0D0}" presName="spacer" presStyleCnt="0"/>
      <dgm:spPr/>
    </dgm:pt>
    <dgm:pt modelId="{6D6919E8-DA0D-4AB7-BB00-84DBAA40E712}" type="pres">
      <dgm:prSet presAssocID="{CB43FCDE-6034-4296-909B-6816F3390C92}" presName="parentText" presStyleLbl="node1" presStyleIdx="11" presStyleCnt="13">
        <dgm:presLayoutVars>
          <dgm:chMax val="0"/>
          <dgm:bulletEnabled val="1"/>
        </dgm:presLayoutVars>
      </dgm:prSet>
      <dgm:spPr/>
    </dgm:pt>
    <dgm:pt modelId="{B90CD1E6-42FC-4CFC-9FE3-433C760E0F28}" type="pres">
      <dgm:prSet presAssocID="{115F5A09-1C16-4D58-A79F-38D87A4FF27B}" presName="spacer" presStyleCnt="0"/>
      <dgm:spPr/>
    </dgm:pt>
    <dgm:pt modelId="{D1F150F2-F955-402C-B0F5-A4EAB88148E1}" type="pres">
      <dgm:prSet presAssocID="{E109701C-3C64-48C1-8EB3-444343EC37FE}" presName="parentText" presStyleLbl="node1" presStyleIdx="12" presStyleCnt="13">
        <dgm:presLayoutVars>
          <dgm:chMax val="0"/>
          <dgm:bulletEnabled val="1"/>
        </dgm:presLayoutVars>
      </dgm:prSet>
      <dgm:spPr/>
    </dgm:pt>
  </dgm:ptLst>
  <dgm:cxnLst>
    <dgm:cxn modelId="{847CD800-96CF-4D26-BD35-2C384B6576F6}" srcId="{A8D0BE5D-7452-45D1-8D24-7B17CA53D249}" destId="{A22ECEC5-56F3-4B23-B46A-C22267647381}" srcOrd="7" destOrd="0" parTransId="{610ABB52-C228-4BBD-9A23-1409C9911569}" sibTransId="{19C1FF6A-009B-453E-B5FE-A733F8EEACAF}"/>
    <dgm:cxn modelId="{B9F6ED04-D87E-494F-A865-C4FE4522CD49}" srcId="{A8D0BE5D-7452-45D1-8D24-7B17CA53D249}" destId="{CB43FCDE-6034-4296-909B-6816F3390C92}" srcOrd="11" destOrd="0" parTransId="{8406CA83-EC30-4259-9054-1AAAEBBFE594}" sibTransId="{115F5A09-1C16-4D58-A79F-38D87A4FF27B}"/>
    <dgm:cxn modelId="{AF371F26-864D-4305-ADFD-A20585FA45CA}" type="presOf" srcId="{CB43FCDE-6034-4296-909B-6816F3390C92}" destId="{6D6919E8-DA0D-4AB7-BB00-84DBAA40E712}" srcOrd="0" destOrd="0" presId="urn:microsoft.com/office/officeart/2005/8/layout/vList2"/>
    <dgm:cxn modelId="{DBE3342A-9D25-4047-8F03-B263EFE35158}" srcId="{A8D0BE5D-7452-45D1-8D24-7B17CA53D249}" destId="{D2EDDF4A-9CC0-4F8A-A7B4-1618B5443E66}" srcOrd="10" destOrd="0" parTransId="{0AC4792C-FF94-4B52-A7D7-BB329DC1260B}" sibTransId="{85C5EE96-0469-42DD-8111-41A3EADFD0D0}"/>
    <dgm:cxn modelId="{6F16532C-2B66-402E-8408-7050F0B0117E}" type="presOf" srcId="{F129804F-0831-4B80-B5C4-557F1D31EBFA}" destId="{D3468203-E672-4A1F-B593-AF5312399210}" srcOrd="0" destOrd="0" presId="urn:microsoft.com/office/officeart/2005/8/layout/vList2"/>
    <dgm:cxn modelId="{AA0F9D40-F842-410A-A465-C887F8748A3C}" srcId="{A8D0BE5D-7452-45D1-8D24-7B17CA53D249}" destId="{1B86ED5C-191D-42F2-B569-929059AD480F}" srcOrd="9" destOrd="0" parTransId="{43ECE30F-CC2F-4CB3-A4B6-F39CE0D5A5C2}" sibTransId="{EBAB0AA1-62B3-451D-9CBD-072F42DDC480}"/>
    <dgm:cxn modelId="{BEF6F15B-1EDD-4931-842F-BCB73D0C5724}" type="presOf" srcId="{A260796D-49CA-44DC-8C7C-8CA9849E8328}" destId="{A48177A9-0E46-42AE-8713-34C9BE595E9F}" srcOrd="0" destOrd="0" presId="urn:microsoft.com/office/officeart/2005/8/layout/vList2"/>
    <dgm:cxn modelId="{33816841-EAE3-4BE1-A387-9360E488E119}" type="presOf" srcId="{3E29FF00-3998-450A-A4FF-812DB2BB111B}" destId="{89337AEE-9575-465E-8C70-87760292A275}" srcOrd="0" destOrd="0" presId="urn:microsoft.com/office/officeart/2005/8/layout/vList2"/>
    <dgm:cxn modelId="{02CA3E63-7EFC-4F0B-8929-DD89723417F7}" srcId="{A8D0BE5D-7452-45D1-8D24-7B17CA53D249}" destId="{3E29FF00-3998-450A-A4FF-812DB2BB111B}" srcOrd="4" destOrd="0" parTransId="{921775AA-E50D-44B3-A4ED-79C2525204E4}" sibTransId="{1682A4F6-B00D-4050-8A6F-AB4272074A54}"/>
    <dgm:cxn modelId="{B544074F-8C2F-4025-A45C-070620738AF4}" type="presOf" srcId="{5ADB1293-8198-460E-A711-8F2BF130DE86}" destId="{ED72A9D2-9282-4973-B5FC-F46807837E9F}" srcOrd="0" destOrd="0" presId="urn:microsoft.com/office/officeart/2005/8/layout/vList2"/>
    <dgm:cxn modelId="{F287C753-6B8C-4CFE-AF19-0AC3C8BB3572}" srcId="{A8D0BE5D-7452-45D1-8D24-7B17CA53D249}" destId="{D72F3603-C7AB-48D1-BFFC-276C8EF8D34B}" srcOrd="2" destOrd="0" parTransId="{92141ED3-DEBA-457A-A1A5-4590FC9D983B}" sibTransId="{824D542D-1431-4507-BAAA-84ABE12F776B}"/>
    <dgm:cxn modelId="{84C9647A-0009-4D63-90C4-FB79A0E72555}" type="presOf" srcId="{6F0A71A2-BE0E-4AF4-BC45-D8F7AAB3AC8A}" destId="{56861656-F68D-4714-9B25-931819C12C0A}" srcOrd="0" destOrd="0" presId="urn:microsoft.com/office/officeart/2005/8/layout/vList2"/>
    <dgm:cxn modelId="{D221CD7A-9905-4E3D-A2B3-27AA1CF675D6}" type="presOf" srcId="{D2EDDF4A-9CC0-4F8A-A7B4-1618B5443E66}" destId="{4D37E0EF-73B9-45E1-B20B-654012B4BECA}" srcOrd="0" destOrd="0" presId="urn:microsoft.com/office/officeart/2005/8/layout/vList2"/>
    <dgm:cxn modelId="{709D757D-FBA3-49EB-8FC0-028102683175}" srcId="{A8D0BE5D-7452-45D1-8D24-7B17CA53D249}" destId="{5ADB1293-8198-460E-A711-8F2BF130DE86}" srcOrd="5" destOrd="0" parTransId="{B36D227E-6FB2-4DE4-8532-C246CC99276F}" sibTransId="{5439439F-7753-4260-B426-B61CBE889ED0}"/>
    <dgm:cxn modelId="{316D0191-8FE1-4F78-A69A-A6647A36D58F}" srcId="{A8D0BE5D-7452-45D1-8D24-7B17CA53D249}" destId="{B9361D90-7193-4128-8D87-BE5800043763}" srcOrd="1" destOrd="0" parTransId="{64134D40-B310-46F4-B351-13C435DA8430}" sibTransId="{F944B4AC-0EC9-4923-9F33-8072841BAF58}"/>
    <dgm:cxn modelId="{8901F4A6-79C2-4371-A00C-F2E933E39718}" srcId="{A8D0BE5D-7452-45D1-8D24-7B17CA53D249}" destId="{A260796D-49CA-44DC-8C7C-8CA9849E8328}" srcOrd="0" destOrd="0" parTransId="{0CB6147C-AAAD-4356-9CBB-681A01F7682E}" sibTransId="{BF0D9783-3166-4775-AA68-9995F8507255}"/>
    <dgm:cxn modelId="{983D12B5-8750-4362-A572-01A71100647B}" type="presOf" srcId="{653E167C-D74B-40E1-A106-B4FEBEE79E0F}" destId="{2AB3924A-E806-4E67-A8EC-343D71D42F1A}" srcOrd="0" destOrd="0" presId="urn:microsoft.com/office/officeart/2005/8/layout/vList2"/>
    <dgm:cxn modelId="{4226F2BE-9AA2-4C77-910E-A4D5B898A776}" type="presOf" srcId="{D72F3603-C7AB-48D1-BFFC-276C8EF8D34B}" destId="{C2651CF8-1F03-4E59-8591-81B1305E6C1E}" srcOrd="0" destOrd="0" presId="urn:microsoft.com/office/officeart/2005/8/layout/vList2"/>
    <dgm:cxn modelId="{316062C5-A2A7-4D3F-BB5D-4DB78FA97356}" srcId="{A8D0BE5D-7452-45D1-8D24-7B17CA53D249}" destId="{F129804F-0831-4B80-B5C4-557F1D31EBFA}" srcOrd="8" destOrd="0" parTransId="{356EC3C8-0184-4B66-89E5-E9D04C555569}" sibTransId="{97D1A664-6110-4EE0-B7BD-7257F0B39257}"/>
    <dgm:cxn modelId="{7ADAC7C6-A8E3-4B13-965A-FA3F101632CB}" type="presOf" srcId="{B9361D90-7193-4128-8D87-BE5800043763}" destId="{4FB0335D-09F1-419D-B18D-33CC4F31E9C1}" srcOrd="0" destOrd="0" presId="urn:microsoft.com/office/officeart/2005/8/layout/vList2"/>
    <dgm:cxn modelId="{1F1541CA-6CDE-447B-9892-726DA982D923}" type="presOf" srcId="{A22ECEC5-56F3-4B23-B46A-C22267647381}" destId="{A161E17A-0247-487D-B1F7-1DA87DC7C403}" srcOrd="0" destOrd="0" presId="urn:microsoft.com/office/officeart/2005/8/layout/vList2"/>
    <dgm:cxn modelId="{A8596ECE-004B-4048-8DC9-C362D6AC868C}" srcId="{A8D0BE5D-7452-45D1-8D24-7B17CA53D249}" destId="{6F0A71A2-BE0E-4AF4-BC45-D8F7AAB3AC8A}" srcOrd="3" destOrd="0" parTransId="{F40E3414-44FB-4D18-ACAB-5114A1291DE5}" sibTransId="{B5E0EEDF-71D9-43D2-B15F-482B5605BD2E}"/>
    <dgm:cxn modelId="{C9FA70D2-E9C9-4CB6-99DB-86E5EC942239}" srcId="{A8D0BE5D-7452-45D1-8D24-7B17CA53D249}" destId="{E109701C-3C64-48C1-8EB3-444343EC37FE}" srcOrd="12" destOrd="0" parTransId="{FC71263F-D0CD-4B0A-B04E-F64E2382CBD2}" sibTransId="{8FF16406-B208-4400-B0F9-0074543BB27B}"/>
    <dgm:cxn modelId="{CF4066D6-C27E-4F04-AD1E-F20F42948B50}" srcId="{A8D0BE5D-7452-45D1-8D24-7B17CA53D249}" destId="{653E167C-D74B-40E1-A106-B4FEBEE79E0F}" srcOrd="6" destOrd="0" parTransId="{01081C2E-0BEE-48E0-8503-FDC07C7C6833}" sibTransId="{C53F11E3-409F-4E6D-82CD-A56498AA73A7}"/>
    <dgm:cxn modelId="{4F3E1AEC-D176-4C7F-A413-01F923B82260}" type="presOf" srcId="{E109701C-3C64-48C1-8EB3-444343EC37FE}" destId="{D1F150F2-F955-402C-B0F5-A4EAB88148E1}" srcOrd="0" destOrd="0" presId="urn:microsoft.com/office/officeart/2005/8/layout/vList2"/>
    <dgm:cxn modelId="{82051EED-C651-40CE-869D-3D16F6723B2E}" type="presOf" srcId="{1B86ED5C-191D-42F2-B569-929059AD480F}" destId="{E6A96A94-EA26-4B56-A09E-15F92666FAFA}" srcOrd="0" destOrd="0" presId="urn:microsoft.com/office/officeart/2005/8/layout/vList2"/>
    <dgm:cxn modelId="{23C352F0-5959-4C65-B5F9-51B4C44B58DC}" type="presOf" srcId="{A8D0BE5D-7452-45D1-8D24-7B17CA53D249}" destId="{57F4961E-8016-407A-91D0-2371FA389536}" srcOrd="0" destOrd="0" presId="urn:microsoft.com/office/officeart/2005/8/layout/vList2"/>
    <dgm:cxn modelId="{9E4C1400-FEA2-4908-A4F7-D576AED3639C}" type="presParOf" srcId="{57F4961E-8016-407A-91D0-2371FA389536}" destId="{A48177A9-0E46-42AE-8713-34C9BE595E9F}" srcOrd="0" destOrd="0" presId="urn:microsoft.com/office/officeart/2005/8/layout/vList2"/>
    <dgm:cxn modelId="{5B6CEF75-18F6-47C3-BDAC-817A8E5A44E4}" type="presParOf" srcId="{57F4961E-8016-407A-91D0-2371FA389536}" destId="{33D8C993-5E3E-499A-BA35-964D09B39462}" srcOrd="1" destOrd="0" presId="urn:microsoft.com/office/officeart/2005/8/layout/vList2"/>
    <dgm:cxn modelId="{421B2340-DD10-4BC5-B81E-C4683788F307}" type="presParOf" srcId="{57F4961E-8016-407A-91D0-2371FA389536}" destId="{4FB0335D-09F1-419D-B18D-33CC4F31E9C1}" srcOrd="2" destOrd="0" presId="urn:microsoft.com/office/officeart/2005/8/layout/vList2"/>
    <dgm:cxn modelId="{AAEC3813-0C5B-425B-9217-8B08C57BF564}" type="presParOf" srcId="{57F4961E-8016-407A-91D0-2371FA389536}" destId="{11659A16-C17E-4A6F-906E-23DE071C3C6B}" srcOrd="3" destOrd="0" presId="urn:microsoft.com/office/officeart/2005/8/layout/vList2"/>
    <dgm:cxn modelId="{DA96F3B9-FDC1-480B-9F14-69157F96839C}" type="presParOf" srcId="{57F4961E-8016-407A-91D0-2371FA389536}" destId="{C2651CF8-1F03-4E59-8591-81B1305E6C1E}" srcOrd="4" destOrd="0" presId="urn:microsoft.com/office/officeart/2005/8/layout/vList2"/>
    <dgm:cxn modelId="{1235ECBC-4A7C-45A3-AC53-14A36EB9031F}" type="presParOf" srcId="{57F4961E-8016-407A-91D0-2371FA389536}" destId="{A0FD62FF-6C47-4C0C-880A-E873EDA4FA8C}" srcOrd="5" destOrd="0" presId="urn:microsoft.com/office/officeart/2005/8/layout/vList2"/>
    <dgm:cxn modelId="{1CAD44AC-1FF9-4258-8232-EA208B82D5E0}" type="presParOf" srcId="{57F4961E-8016-407A-91D0-2371FA389536}" destId="{56861656-F68D-4714-9B25-931819C12C0A}" srcOrd="6" destOrd="0" presId="urn:microsoft.com/office/officeart/2005/8/layout/vList2"/>
    <dgm:cxn modelId="{E00C349F-04CD-4700-A01D-84DA6C1B6C97}" type="presParOf" srcId="{57F4961E-8016-407A-91D0-2371FA389536}" destId="{7EF59354-7392-48D0-BD64-8C320AB342BB}" srcOrd="7" destOrd="0" presId="urn:microsoft.com/office/officeart/2005/8/layout/vList2"/>
    <dgm:cxn modelId="{3E16AACF-C0D2-4B22-964C-B2176CFA5937}" type="presParOf" srcId="{57F4961E-8016-407A-91D0-2371FA389536}" destId="{89337AEE-9575-465E-8C70-87760292A275}" srcOrd="8" destOrd="0" presId="urn:microsoft.com/office/officeart/2005/8/layout/vList2"/>
    <dgm:cxn modelId="{BC9AD4A7-20F9-4366-9490-F93CF99A16CE}" type="presParOf" srcId="{57F4961E-8016-407A-91D0-2371FA389536}" destId="{89586A11-30B1-40CD-BEBD-4FD6C4217D33}" srcOrd="9" destOrd="0" presId="urn:microsoft.com/office/officeart/2005/8/layout/vList2"/>
    <dgm:cxn modelId="{AA9F7913-9AF8-4A82-9512-1CF167127959}" type="presParOf" srcId="{57F4961E-8016-407A-91D0-2371FA389536}" destId="{ED72A9D2-9282-4973-B5FC-F46807837E9F}" srcOrd="10" destOrd="0" presId="urn:microsoft.com/office/officeart/2005/8/layout/vList2"/>
    <dgm:cxn modelId="{974BFE40-1D51-43FD-A409-AF7FCB0EFA92}" type="presParOf" srcId="{57F4961E-8016-407A-91D0-2371FA389536}" destId="{0A4F26D9-6135-4718-AD1E-C2237DA0B87B}" srcOrd="11" destOrd="0" presId="urn:microsoft.com/office/officeart/2005/8/layout/vList2"/>
    <dgm:cxn modelId="{966C0A5C-CDB2-473A-AD87-2FBB7430DEB4}" type="presParOf" srcId="{57F4961E-8016-407A-91D0-2371FA389536}" destId="{2AB3924A-E806-4E67-A8EC-343D71D42F1A}" srcOrd="12" destOrd="0" presId="urn:microsoft.com/office/officeart/2005/8/layout/vList2"/>
    <dgm:cxn modelId="{815493C5-F33B-4E48-B88B-4465B75D4E39}" type="presParOf" srcId="{57F4961E-8016-407A-91D0-2371FA389536}" destId="{2EC1BA14-7F7C-4A9A-9B94-713BFA8B3C0D}" srcOrd="13" destOrd="0" presId="urn:microsoft.com/office/officeart/2005/8/layout/vList2"/>
    <dgm:cxn modelId="{DE49079E-F0A5-45D8-ADD4-C166053509EB}" type="presParOf" srcId="{57F4961E-8016-407A-91D0-2371FA389536}" destId="{A161E17A-0247-487D-B1F7-1DA87DC7C403}" srcOrd="14" destOrd="0" presId="urn:microsoft.com/office/officeart/2005/8/layout/vList2"/>
    <dgm:cxn modelId="{E029E392-ED50-4E0C-BF24-D90391C9B9AE}" type="presParOf" srcId="{57F4961E-8016-407A-91D0-2371FA389536}" destId="{FD186668-8CFC-4242-8B94-B42A31C3D38D}" srcOrd="15" destOrd="0" presId="urn:microsoft.com/office/officeart/2005/8/layout/vList2"/>
    <dgm:cxn modelId="{E4B8F24D-B909-4449-AAFD-D7E26A6B409E}" type="presParOf" srcId="{57F4961E-8016-407A-91D0-2371FA389536}" destId="{D3468203-E672-4A1F-B593-AF5312399210}" srcOrd="16" destOrd="0" presId="urn:microsoft.com/office/officeart/2005/8/layout/vList2"/>
    <dgm:cxn modelId="{FE420625-9CFE-45C6-85A0-B8C8ABFC0A55}" type="presParOf" srcId="{57F4961E-8016-407A-91D0-2371FA389536}" destId="{22173512-E8E6-4ADD-9877-250811A6CA5A}" srcOrd="17" destOrd="0" presId="urn:microsoft.com/office/officeart/2005/8/layout/vList2"/>
    <dgm:cxn modelId="{E32CDFD4-2066-4A54-BC94-A69EDD7A6238}" type="presParOf" srcId="{57F4961E-8016-407A-91D0-2371FA389536}" destId="{E6A96A94-EA26-4B56-A09E-15F92666FAFA}" srcOrd="18" destOrd="0" presId="urn:microsoft.com/office/officeart/2005/8/layout/vList2"/>
    <dgm:cxn modelId="{C9ADAB5B-2BB5-4E01-88EC-85E589E1D36E}" type="presParOf" srcId="{57F4961E-8016-407A-91D0-2371FA389536}" destId="{2C807533-7C6B-4202-AF11-EE5C4E7F0EEE}" srcOrd="19" destOrd="0" presId="urn:microsoft.com/office/officeart/2005/8/layout/vList2"/>
    <dgm:cxn modelId="{ED227CC2-BE38-4866-9334-03C017CEE9FE}" type="presParOf" srcId="{57F4961E-8016-407A-91D0-2371FA389536}" destId="{4D37E0EF-73B9-45E1-B20B-654012B4BECA}" srcOrd="20" destOrd="0" presId="urn:microsoft.com/office/officeart/2005/8/layout/vList2"/>
    <dgm:cxn modelId="{9CB3185D-22D4-4864-8E2B-B124C1EFCF76}" type="presParOf" srcId="{57F4961E-8016-407A-91D0-2371FA389536}" destId="{A522C7F8-1F7E-4C1D-BE78-EAAFDEA1153C}" srcOrd="21" destOrd="0" presId="urn:microsoft.com/office/officeart/2005/8/layout/vList2"/>
    <dgm:cxn modelId="{A131C5B3-D224-41D7-9F36-4F5DC721C7FA}" type="presParOf" srcId="{57F4961E-8016-407A-91D0-2371FA389536}" destId="{6D6919E8-DA0D-4AB7-BB00-84DBAA40E712}" srcOrd="22" destOrd="0" presId="urn:microsoft.com/office/officeart/2005/8/layout/vList2"/>
    <dgm:cxn modelId="{66BA33D0-99CF-4583-91F1-6BA15B4BDAD3}" type="presParOf" srcId="{57F4961E-8016-407A-91D0-2371FA389536}" destId="{B90CD1E6-42FC-4CFC-9FE3-433C760E0F28}" srcOrd="23" destOrd="0" presId="urn:microsoft.com/office/officeart/2005/8/layout/vList2"/>
    <dgm:cxn modelId="{5CE37FF3-599F-4409-931F-C25B1EE72A97}" type="presParOf" srcId="{57F4961E-8016-407A-91D0-2371FA389536}" destId="{D1F150F2-F955-402C-B0F5-A4EAB88148E1}" srcOrd="24"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089ADB-EFC8-4A9D-AD16-A8BEC170E99C}">
      <dsp:nvSpPr>
        <dsp:cNvPr id="0" name=""/>
        <dsp:cNvSpPr/>
      </dsp:nvSpPr>
      <dsp:spPr>
        <a:xfrm>
          <a:off x="0" y="278"/>
          <a:ext cx="7315200" cy="1456234"/>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ptos" panose="020B0004020202020204" pitchFamily="34" charset="0"/>
            </a:rPr>
            <a:t>Progress 3 high-potential Ontario athletes into the broader National Team pool through targeted development and competition opportunities.</a:t>
          </a:r>
          <a:endParaRPr lang="en-CA" sz="1600" kern="1200" dirty="0">
            <a:latin typeface="Aptos" panose="020B0004020202020204" pitchFamily="34" charset="0"/>
          </a:endParaRPr>
        </a:p>
      </dsp:txBody>
      <dsp:txXfrm>
        <a:off x="71087" y="71365"/>
        <a:ext cx="7173026" cy="1314060"/>
      </dsp:txXfrm>
    </dsp:sp>
    <dsp:sp modelId="{7A84CB44-9A22-4E44-BCFD-2114CBF31398}">
      <dsp:nvSpPr>
        <dsp:cNvPr id="0" name=""/>
        <dsp:cNvSpPr/>
      </dsp:nvSpPr>
      <dsp:spPr>
        <a:xfrm>
          <a:off x="0" y="1469534"/>
          <a:ext cx="7315200" cy="1456234"/>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dirty="0">
              <a:latin typeface="Aptos" panose="020B0004020202020204" pitchFamily="34" charset="0"/>
            </a:rPr>
            <a:t>Identified and added 4 athletes to the OHPSI targeted athlete list, with each athlete having competed in three club tournaments to date and additional competitions scheduled.</a:t>
          </a:r>
        </a:p>
      </dsp:txBody>
      <dsp:txXfrm>
        <a:off x="71087" y="1540621"/>
        <a:ext cx="7173026" cy="1314060"/>
      </dsp:txXfrm>
    </dsp:sp>
    <dsp:sp modelId="{EAE1957C-7837-4383-AD05-3D77BC9AC056}">
      <dsp:nvSpPr>
        <dsp:cNvPr id="0" name=""/>
        <dsp:cNvSpPr/>
      </dsp:nvSpPr>
      <dsp:spPr>
        <a:xfrm>
          <a:off x="0" y="2938790"/>
          <a:ext cx="7315200" cy="1456234"/>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ptos" panose="020B0004020202020204" pitchFamily="34" charset="0"/>
            </a:rPr>
            <a:t>Delivered targeted competition environments supported by experienced coaching, top-tier equipment services, and mixed-experience athlete fields.</a:t>
          </a:r>
        </a:p>
        <a:p>
          <a:pPr marL="0" lvl="0" indent="0" algn="ctr" defTabSz="622300">
            <a:lnSpc>
              <a:spcPct val="90000"/>
            </a:lnSpc>
            <a:spcBef>
              <a:spcPct val="0"/>
            </a:spcBef>
            <a:spcAft>
              <a:spcPct val="35000"/>
            </a:spcAft>
            <a:buNone/>
          </a:pPr>
          <a:r>
            <a:rPr lang="en-US" sz="1400" kern="1200" dirty="0">
              <a:latin typeface="Aptos" panose="020B0004020202020204" pitchFamily="34" charset="0"/>
            </a:rPr>
            <a:t>Selected competitions based on optimal challenge levels (4–5 win/loss balance) to support progressive athlete development.</a:t>
          </a:r>
        </a:p>
        <a:p>
          <a:pPr marL="0" lvl="0" indent="0" algn="ctr" defTabSz="622300">
            <a:lnSpc>
              <a:spcPct val="90000"/>
            </a:lnSpc>
            <a:spcBef>
              <a:spcPct val="0"/>
            </a:spcBef>
            <a:spcAft>
              <a:spcPct val="35000"/>
            </a:spcAft>
            <a:buNone/>
          </a:pPr>
          <a:r>
            <a:rPr lang="en-US" sz="1400" kern="1200" dirty="0">
              <a:latin typeface="Aptos" panose="020B0004020202020204" pitchFamily="34" charset="0"/>
            </a:rPr>
            <a:t>Familiarized OHPSI athletes with National Team training protocols to support transition into the national pathway.</a:t>
          </a:r>
          <a:endParaRPr lang="en-CA" sz="1400" kern="1200" dirty="0">
            <a:latin typeface="Aptos" panose="020B0004020202020204" pitchFamily="34" charset="0"/>
          </a:endParaRPr>
        </a:p>
      </dsp:txBody>
      <dsp:txXfrm>
        <a:off x="71087" y="3009877"/>
        <a:ext cx="7173026" cy="13140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15D6B3-9442-4B6D-88A9-46CBEE73EA7F}">
      <dsp:nvSpPr>
        <dsp:cNvPr id="0" name=""/>
        <dsp:cNvSpPr/>
      </dsp:nvSpPr>
      <dsp:spPr>
        <a:xfrm>
          <a:off x="3813436" y="1650265"/>
          <a:ext cx="2034104" cy="679985"/>
        </a:xfrm>
        <a:custGeom>
          <a:avLst/>
          <a:gdLst/>
          <a:ahLst/>
          <a:cxnLst/>
          <a:rect l="0" t="0" r="0" b="0"/>
          <a:pathLst>
            <a:path>
              <a:moveTo>
                <a:pt x="0" y="0"/>
              </a:moveTo>
              <a:lnTo>
                <a:pt x="0" y="334815"/>
              </a:lnTo>
              <a:lnTo>
                <a:pt x="2034104" y="334815"/>
              </a:lnTo>
              <a:lnTo>
                <a:pt x="2034104" y="679985"/>
              </a:lnTo>
            </a:path>
          </a:pathLst>
        </a:custGeom>
        <a:noFill/>
        <a:ln w="19050"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F7DEF3-E32C-450B-8D9A-4EA178086548}">
      <dsp:nvSpPr>
        <dsp:cNvPr id="0" name=""/>
        <dsp:cNvSpPr/>
      </dsp:nvSpPr>
      <dsp:spPr>
        <a:xfrm>
          <a:off x="1731172" y="1650265"/>
          <a:ext cx="2082263" cy="679985"/>
        </a:xfrm>
        <a:custGeom>
          <a:avLst/>
          <a:gdLst/>
          <a:ahLst/>
          <a:cxnLst/>
          <a:rect l="0" t="0" r="0" b="0"/>
          <a:pathLst>
            <a:path>
              <a:moveTo>
                <a:pt x="2082263" y="0"/>
              </a:moveTo>
              <a:lnTo>
                <a:pt x="2082263" y="334815"/>
              </a:lnTo>
              <a:lnTo>
                <a:pt x="0" y="334815"/>
              </a:lnTo>
              <a:lnTo>
                <a:pt x="0" y="679985"/>
              </a:lnTo>
            </a:path>
          </a:pathLst>
        </a:custGeom>
        <a:noFill/>
        <a:ln w="19050"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426BE6-A57D-4DA4-9600-41EEDAFC7547}">
      <dsp:nvSpPr>
        <dsp:cNvPr id="0" name=""/>
        <dsp:cNvSpPr/>
      </dsp:nvSpPr>
      <dsp:spPr>
        <a:xfrm>
          <a:off x="2275292" y="169403"/>
          <a:ext cx="3076287" cy="1480862"/>
        </a:xfrm>
        <a:prstGeom prst="rect">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ptos" panose="020B0004020202020204" pitchFamily="34" charset="0"/>
            </a:rPr>
            <a:t>Align training with National Team GMP standards and use data-driven metrics to demonstrate physiological improvements consistent with national benchmarks.</a:t>
          </a:r>
          <a:endParaRPr lang="en-CA" sz="1600" kern="1200" dirty="0">
            <a:latin typeface="Aptos" panose="020B0004020202020204" pitchFamily="34" charset="0"/>
          </a:endParaRPr>
        </a:p>
      </dsp:txBody>
      <dsp:txXfrm>
        <a:off x="2275292" y="169403"/>
        <a:ext cx="3076287" cy="1480862"/>
      </dsp:txXfrm>
    </dsp:sp>
    <dsp:sp modelId="{D6A41C0E-99B1-4D97-A688-A841EBF4EB61}">
      <dsp:nvSpPr>
        <dsp:cNvPr id="0" name=""/>
        <dsp:cNvSpPr/>
      </dsp:nvSpPr>
      <dsp:spPr>
        <a:xfrm>
          <a:off x="489" y="2330250"/>
          <a:ext cx="3461366" cy="1927446"/>
        </a:xfrm>
        <a:prstGeom prst="rect">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ptos" panose="020B0004020202020204" pitchFamily="34" charset="0"/>
            </a:rPr>
            <a:t>Developed Provincial Team selection standards based on National Team GMP principles, scaled appropriately to provincial capacity (personnel, gym time, and resources), and disseminated to regional coaches to ensure consistent and transparent selection processes.</a:t>
          </a:r>
          <a:endParaRPr lang="en-CA" sz="1700" kern="1200" dirty="0">
            <a:latin typeface="Aptos" panose="020B0004020202020204" pitchFamily="34" charset="0"/>
          </a:endParaRPr>
        </a:p>
      </dsp:txBody>
      <dsp:txXfrm>
        <a:off x="489" y="2330250"/>
        <a:ext cx="3461366" cy="1927446"/>
      </dsp:txXfrm>
    </dsp:sp>
    <dsp:sp modelId="{FA0CA45E-625F-44E2-9B8D-6AADDA9DBC9B}">
      <dsp:nvSpPr>
        <dsp:cNvPr id="0" name=""/>
        <dsp:cNvSpPr/>
      </dsp:nvSpPr>
      <dsp:spPr>
        <a:xfrm>
          <a:off x="4152195" y="2330250"/>
          <a:ext cx="3390688" cy="1807688"/>
        </a:xfrm>
        <a:prstGeom prst="rect">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ptos" panose="020B0004020202020204" pitchFamily="34" charset="0"/>
            </a:rPr>
            <a:t>Implement National Team timing protocols for the first time during the April Provincial selection camp, with performance data used to generate key insights on athletes transitioning into the Train to Compete stage of their development pathway.</a:t>
          </a:r>
          <a:endParaRPr lang="en-CA" sz="1600" kern="1200" dirty="0">
            <a:latin typeface="Aptos" panose="020B0004020202020204" pitchFamily="34" charset="0"/>
          </a:endParaRPr>
        </a:p>
      </dsp:txBody>
      <dsp:txXfrm>
        <a:off x="4152195" y="2330250"/>
        <a:ext cx="3390688" cy="18076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D6F26-613A-4BF8-B66A-7F72B2125C83}">
      <dsp:nvSpPr>
        <dsp:cNvPr id="0" name=""/>
        <dsp:cNvSpPr/>
      </dsp:nvSpPr>
      <dsp:spPr>
        <a:xfrm>
          <a:off x="0" y="116"/>
          <a:ext cx="7153602" cy="1822492"/>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ptos" panose="020B0004020202020204" pitchFamily="34" charset="0"/>
            </a:rPr>
            <a:t>Strengthen diversity and inclusion within the program by supporting a growing cohort of 8 women athletes, with a major 2027 milestone being the delivery of Canada’s first Women’s Development Camp.</a:t>
          </a:r>
        </a:p>
        <a:p>
          <a:pPr marL="0" lvl="0" indent="0" algn="ctr" defTabSz="800100">
            <a:lnSpc>
              <a:spcPct val="90000"/>
            </a:lnSpc>
            <a:spcBef>
              <a:spcPct val="0"/>
            </a:spcBef>
            <a:spcAft>
              <a:spcPct val="35000"/>
            </a:spcAft>
            <a:buNone/>
          </a:pPr>
          <a:r>
            <a:rPr lang="en-US" sz="1800" kern="1200" dirty="0">
              <a:latin typeface="Aptos" panose="020B0004020202020204" pitchFamily="34" charset="0"/>
            </a:rPr>
            <a:t>Build inclusive coaching capacity by requiring all regional coaches to complete supplemental training in Intercultural Skills in Sport.</a:t>
          </a:r>
        </a:p>
      </dsp:txBody>
      <dsp:txXfrm>
        <a:off x="88967" y="89083"/>
        <a:ext cx="6975668" cy="1644558"/>
      </dsp:txXfrm>
    </dsp:sp>
    <dsp:sp modelId="{7079D9C7-38D6-4E72-97F2-A29E0D8DF24D}">
      <dsp:nvSpPr>
        <dsp:cNvPr id="0" name=""/>
        <dsp:cNvSpPr/>
      </dsp:nvSpPr>
      <dsp:spPr>
        <a:xfrm>
          <a:off x="0" y="1836080"/>
          <a:ext cx="7153602" cy="1822492"/>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ptos" panose="020B0004020202020204" pitchFamily="34" charset="0"/>
            </a:rPr>
            <a:t>Establish achievement-based KPIs by targeting gold medal performances in both Division 1 and Division 2 at the next two Canadian National Championships.</a:t>
          </a:r>
        </a:p>
        <a:p>
          <a:pPr marL="0" lvl="0" indent="0" algn="ctr" defTabSz="800100">
            <a:lnSpc>
              <a:spcPct val="90000"/>
            </a:lnSpc>
            <a:spcBef>
              <a:spcPct val="0"/>
            </a:spcBef>
            <a:spcAft>
              <a:spcPct val="35000"/>
            </a:spcAft>
            <a:buNone/>
          </a:pPr>
          <a:r>
            <a:rPr lang="en-US" sz="1800" kern="1200" dirty="0">
              <a:latin typeface="Aptos" panose="020B0004020202020204" pitchFamily="34" charset="0"/>
            </a:rPr>
            <a:t>Ensure high-performance athlete support that results in all five Senior National Team athletes being named to the Canadian team competing at the World Championships in São Paulo.</a:t>
          </a:r>
        </a:p>
      </dsp:txBody>
      <dsp:txXfrm>
        <a:off x="88967" y="1925047"/>
        <a:ext cx="6975668" cy="16445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7DEF3-E32C-450B-8D9A-4EA178086548}">
      <dsp:nvSpPr>
        <dsp:cNvPr id="0" name=""/>
        <dsp:cNvSpPr/>
      </dsp:nvSpPr>
      <dsp:spPr>
        <a:xfrm>
          <a:off x="3459267" y="2230033"/>
          <a:ext cx="91440" cy="478833"/>
        </a:xfrm>
        <a:custGeom>
          <a:avLst/>
          <a:gdLst/>
          <a:ahLst/>
          <a:cxnLst/>
          <a:rect l="0" t="0" r="0" b="0"/>
          <a:pathLst>
            <a:path>
              <a:moveTo>
                <a:pt x="45720" y="0"/>
              </a:moveTo>
              <a:lnTo>
                <a:pt x="45720" y="478833"/>
              </a:lnTo>
            </a:path>
          </a:pathLst>
        </a:custGeom>
        <a:noFill/>
        <a:ln w="19050"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426BE6-A57D-4DA4-9600-41EEDAFC7547}">
      <dsp:nvSpPr>
        <dsp:cNvPr id="0" name=""/>
        <dsp:cNvSpPr/>
      </dsp:nvSpPr>
      <dsp:spPr>
        <a:xfrm>
          <a:off x="1304763" y="104095"/>
          <a:ext cx="4400447" cy="2125938"/>
        </a:xfrm>
        <a:prstGeom prst="rect">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Aptos" panose="020B0004020202020204" pitchFamily="34" charset="0"/>
            </a:rPr>
            <a:t>5) </a:t>
          </a:r>
          <a:r>
            <a:rPr lang="en-US" sz="1500" kern="1200" dirty="0">
              <a:latin typeface="Aptos" panose="020B0004020202020204" pitchFamily="34" charset="0"/>
            </a:rPr>
            <a:t>Utilize domestic competitions and hosted camps as foundational development tools, creating centralized athlete environments that allow for targeted and effective IST interventions.</a:t>
          </a:r>
        </a:p>
        <a:p>
          <a:pPr marL="0" lvl="0" indent="0" algn="ctr" defTabSz="711200">
            <a:lnSpc>
              <a:spcPct val="90000"/>
            </a:lnSpc>
            <a:spcBef>
              <a:spcPct val="0"/>
            </a:spcBef>
            <a:spcAft>
              <a:spcPct val="35000"/>
            </a:spcAft>
            <a:buNone/>
          </a:pPr>
          <a:r>
            <a:rPr lang="en-US" sz="1500" kern="1200" dirty="0">
              <a:latin typeface="Aptos" panose="020B0004020202020204" pitchFamily="34" charset="0"/>
            </a:rPr>
            <a:t>Establish a KPI requiring each regional </a:t>
          </a:r>
          <a:r>
            <a:rPr lang="en-US" sz="1500" kern="1200" dirty="0" err="1">
              <a:latin typeface="Aptos" panose="020B0004020202020204" pitchFamily="34" charset="0"/>
            </a:rPr>
            <a:t>centre</a:t>
          </a:r>
          <a:r>
            <a:rPr lang="en-US" sz="1500" kern="1200" dirty="0">
              <a:latin typeface="Aptos" panose="020B0004020202020204" pitchFamily="34" charset="0"/>
            </a:rPr>
            <a:t> to host at least one IST-supported session focused on mental health and nutrition for development athletes, supporting successful transition into the National Team pathway</a:t>
          </a:r>
          <a:r>
            <a:rPr lang="en-US" sz="1600" kern="1200" dirty="0">
              <a:latin typeface="Aptos" panose="020B0004020202020204" pitchFamily="34" charset="0"/>
            </a:rPr>
            <a:t>.</a:t>
          </a:r>
          <a:endParaRPr lang="en-CA" sz="1600" kern="1200" dirty="0">
            <a:latin typeface="Aptos" panose="020B0004020202020204" pitchFamily="34" charset="0"/>
          </a:endParaRPr>
        </a:p>
      </dsp:txBody>
      <dsp:txXfrm>
        <a:off x="1304763" y="104095"/>
        <a:ext cx="4400447" cy="2125938"/>
      </dsp:txXfrm>
    </dsp:sp>
    <dsp:sp modelId="{D6A41C0E-99B1-4D97-A688-A841EBF4EB61}">
      <dsp:nvSpPr>
        <dsp:cNvPr id="0" name=""/>
        <dsp:cNvSpPr/>
      </dsp:nvSpPr>
      <dsp:spPr>
        <a:xfrm>
          <a:off x="1644507" y="2708866"/>
          <a:ext cx="3720959" cy="1623464"/>
        </a:xfrm>
        <a:prstGeom prst="rect">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ptos" panose="020B0004020202020204" pitchFamily="34" charset="0"/>
            </a:rPr>
            <a:t>Every regional </a:t>
          </a:r>
          <a:r>
            <a:rPr lang="en-US" sz="1500" kern="1200" dirty="0" err="1">
              <a:latin typeface="Aptos" panose="020B0004020202020204" pitchFamily="34" charset="0"/>
            </a:rPr>
            <a:t>centre</a:t>
          </a:r>
          <a:r>
            <a:rPr lang="en-US" sz="1500" kern="1200" dirty="0">
              <a:latin typeface="Aptos" panose="020B0004020202020204" pitchFamily="34" charset="0"/>
            </a:rPr>
            <a:t> successfully hosted at least one competition or camp with IST support focused on mental health and nutrition, supporting athlete development, with the exception of London, where the session was canceled due to sprinkler water damage.</a:t>
          </a:r>
          <a:endParaRPr lang="en-CA" sz="1500" kern="1200" dirty="0">
            <a:latin typeface="Aptos" panose="020B0004020202020204" pitchFamily="34" charset="0"/>
          </a:endParaRPr>
        </a:p>
      </dsp:txBody>
      <dsp:txXfrm>
        <a:off x="1644507" y="2708866"/>
        <a:ext cx="3720959" cy="16234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7B1BEC-3526-4622-BC2E-FE7B5E60C173}">
      <dsp:nvSpPr>
        <dsp:cNvPr id="0" name=""/>
        <dsp:cNvSpPr/>
      </dsp:nvSpPr>
      <dsp:spPr>
        <a:xfrm>
          <a:off x="0" y="21380"/>
          <a:ext cx="10752716" cy="69264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ptos" panose="020B0004020202020204" pitchFamily="34" charset="0"/>
            </a:rPr>
            <a:t>Increase focus on athlete performance and demonstrate the impact of OHPSI investment on progression along the National Team pathway.</a:t>
          </a:r>
          <a:endParaRPr lang="en-CA" sz="1600" kern="1200" dirty="0">
            <a:latin typeface="Aptos" panose="020B0004020202020204" pitchFamily="34" charset="0"/>
          </a:endParaRPr>
        </a:p>
      </dsp:txBody>
      <dsp:txXfrm>
        <a:off x="33812" y="55192"/>
        <a:ext cx="10685092" cy="625016"/>
      </dsp:txXfrm>
    </dsp:sp>
    <dsp:sp modelId="{2ADE92A3-BD04-43DB-ACBA-C8681678A769}">
      <dsp:nvSpPr>
        <dsp:cNvPr id="0" name=""/>
        <dsp:cNvSpPr/>
      </dsp:nvSpPr>
      <dsp:spPr>
        <a:xfrm>
          <a:off x="0" y="820580"/>
          <a:ext cx="10752716" cy="69264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ptos" panose="020B0004020202020204" pitchFamily="34" charset="0"/>
            </a:rPr>
            <a:t>Implement competition-based schedules with increased focus on athletes’ Daily Training Environment (DTE), using Yearly Training Plans (YTP) scaled from National Team standards to OHPSI athlete capacity (e.g., Connor Mathewson-Webster).</a:t>
          </a:r>
          <a:endParaRPr lang="en-CA" sz="1600" kern="1200" dirty="0">
            <a:latin typeface="Aptos" panose="020B0004020202020204" pitchFamily="34" charset="0"/>
          </a:endParaRPr>
        </a:p>
      </dsp:txBody>
      <dsp:txXfrm>
        <a:off x="33812" y="854392"/>
        <a:ext cx="10685092" cy="625016"/>
      </dsp:txXfrm>
    </dsp:sp>
    <dsp:sp modelId="{464AD9D0-020F-4050-B9ED-DF10EB93674A}">
      <dsp:nvSpPr>
        <dsp:cNvPr id="0" name=""/>
        <dsp:cNvSpPr/>
      </dsp:nvSpPr>
      <dsp:spPr>
        <a:xfrm>
          <a:off x="0" y="1619780"/>
          <a:ext cx="10752716" cy="69264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ptos" panose="020B0004020202020204" pitchFamily="34" charset="0"/>
            </a:rPr>
            <a:t>Collaborate with the NSO to develop standardized performance and testing benchmarks, and implement a structured strategy to test, monitor, and evaluate athlete progression along the high-performance pathway.</a:t>
          </a:r>
          <a:endParaRPr lang="en-CA" sz="1600" kern="1200" dirty="0">
            <a:latin typeface="Aptos" panose="020B0004020202020204" pitchFamily="34" charset="0"/>
          </a:endParaRPr>
        </a:p>
      </dsp:txBody>
      <dsp:txXfrm>
        <a:off x="33812" y="1653592"/>
        <a:ext cx="10685092" cy="625016"/>
      </dsp:txXfrm>
    </dsp:sp>
    <dsp:sp modelId="{BA918BF1-68D5-4F46-A8B0-1B06AA0D1A4B}">
      <dsp:nvSpPr>
        <dsp:cNvPr id="0" name=""/>
        <dsp:cNvSpPr/>
      </dsp:nvSpPr>
      <dsp:spPr>
        <a:xfrm>
          <a:off x="0" y="2418980"/>
          <a:ext cx="10752716" cy="69264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ptos" panose="020B0004020202020204" pitchFamily="34" charset="0"/>
            </a:rPr>
            <a:t>Facilitate athlete-to-coach pathways by providing retiring athletes with opportunities to complete coach education programs, as demonstrated through involvement in WRC’s Coach Development Plan.</a:t>
          </a:r>
          <a:endParaRPr lang="en-CA" sz="1600" kern="1200" dirty="0">
            <a:latin typeface="Aptos" panose="020B0004020202020204" pitchFamily="34" charset="0"/>
          </a:endParaRPr>
        </a:p>
      </dsp:txBody>
      <dsp:txXfrm>
        <a:off x="33812" y="2452792"/>
        <a:ext cx="10685092" cy="625016"/>
      </dsp:txXfrm>
    </dsp:sp>
    <dsp:sp modelId="{11893338-83B9-4BAA-B1D3-CFE318352903}">
      <dsp:nvSpPr>
        <dsp:cNvPr id="0" name=""/>
        <dsp:cNvSpPr/>
      </dsp:nvSpPr>
      <dsp:spPr>
        <a:xfrm>
          <a:off x="0" y="3218180"/>
          <a:ext cx="10752716" cy="69264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b="0" i="0" kern="1200" dirty="0">
              <a:latin typeface="Aptos" panose="020B0004020202020204" pitchFamily="34" charset="0"/>
            </a:rPr>
            <a:t>Develop a coach development and retention strategy for targeted retiring athletes. </a:t>
          </a:r>
          <a:endParaRPr lang="en-CA" sz="1600" kern="1200" dirty="0">
            <a:latin typeface="Aptos" panose="020B0004020202020204" pitchFamily="34" charset="0"/>
          </a:endParaRPr>
        </a:p>
      </dsp:txBody>
      <dsp:txXfrm>
        <a:off x="33812" y="3251992"/>
        <a:ext cx="10685092" cy="625016"/>
      </dsp:txXfrm>
    </dsp:sp>
    <dsp:sp modelId="{A39D63A2-0D9C-40E6-9D69-3EC45FE5F9F7}">
      <dsp:nvSpPr>
        <dsp:cNvPr id="0" name=""/>
        <dsp:cNvSpPr/>
      </dsp:nvSpPr>
      <dsp:spPr>
        <a:xfrm>
          <a:off x="0" y="4017380"/>
          <a:ext cx="10752716" cy="69264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ptos" panose="020B0004020202020204" pitchFamily="34" charset="0"/>
            </a:rPr>
            <a:t>Adopt National Team testing protocols for all selection camps, with data collection overseen by trained staff (Elton), following guidance from NT IST lead Nicole </a:t>
          </a:r>
          <a:r>
            <a:rPr lang="en-US" sz="1600" kern="1200" dirty="0" err="1">
              <a:latin typeface="Aptos" panose="020B0004020202020204" pitchFamily="34" charset="0"/>
            </a:rPr>
            <a:t>Bewski</a:t>
          </a:r>
          <a:r>
            <a:rPr lang="en-US" sz="1600" kern="1200" dirty="0">
              <a:latin typeface="Aptos" panose="020B0004020202020204" pitchFamily="34" charset="0"/>
            </a:rPr>
            <a:t>.</a:t>
          </a:r>
          <a:endParaRPr lang="en-CA" sz="1600" kern="1200" dirty="0">
            <a:latin typeface="Aptos" panose="020B0004020202020204" pitchFamily="34" charset="0"/>
          </a:endParaRPr>
        </a:p>
      </dsp:txBody>
      <dsp:txXfrm>
        <a:off x="33812" y="4051192"/>
        <a:ext cx="10685092" cy="6250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8177A9-0E46-42AE-8713-34C9BE595E9F}">
      <dsp:nvSpPr>
        <dsp:cNvPr id="0" name=""/>
        <dsp:cNvSpPr/>
      </dsp:nvSpPr>
      <dsp:spPr>
        <a:xfrm>
          <a:off x="0" y="1450"/>
          <a:ext cx="6099328" cy="478422"/>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ptos" panose="020B0004020202020204" pitchFamily="34" charset="0"/>
            </a:rPr>
            <a:t>Rio Kanda-Kovac (23)</a:t>
          </a:r>
        </a:p>
      </dsp:txBody>
      <dsp:txXfrm>
        <a:off x="23355" y="24805"/>
        <a:ext cx="6052618" cy="431712"/>
      </dsp:txXfrm>
    </dsp:sp>
    <dsp:sp modelId="{4FB0335D-09F1-419D-B18D-33CC4F31E9C1}">
      <dsp:nvSpPr>
        <dsp:cNvPr id="0" name=""/>
        <dsp:cNvSpPr/>
      </dsp:nvSpPr>
      <dsp:spPr>
        <a:xfrm>
          <a:off x="0" y="493920"/>
          <a:ext cx="6099328" cy="478422"/>
        </a:xfrm>
        <a:prstGeom prst="roundRect">
          <a:avLst/>
        </a:prstGeom>
        <a:solidFill>
          <a:schemeClr val="accent5">
            <a:hueOff val="519770"/>
            <a:satOff val="-334"/>
            <a:lumOff val="22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ptos" panose="020B0004020202020204" pitchFamily="34" charset="0"/>
            </a:rPr>
            <a:t>OHPSI alumni athlete; standout in the sport, ranked among the top raw 2.5 players globally, with significant potential for growth.</a:t>
          </a:r>
        </a:p>
      </dsp:txBody>
      <dsp:txXfrm>
        <a:off x="23355" y="517275"/>
        <a:ext cx="6052618" cy="431712"/>
      </dsp:txXfrm>
    </dsp:sp>
    <dsp:sp modelId="{C2651CF8-1F03-4E59-8591-81B1305E6C1E}">
      <dsp:nvSpPr>
        <dsp:cNvPr id="0" name=""/>
        <dsp:cNvSpPr/>
      </dsp:nvSpPr>
      <dsp:spPr>
        <a:xfrm>
          <a:off x="0" y="986391"/>
          <a:ext cx="6099328" cy="478422"/>
        </a:xfrm>
        <a:prstGeom prst="roundRect">
          <a:avLst/>
        </a:prstGeom>
        <a:solidFill>
          <a:schemeClr val="accent5">
            <a:hueOff val="1039540"/>
            <a:satOff val="-669"/>
            <a:lumOff val="45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ptos" panose="020B0004020202020204" pitchFamily="34" charset="0"/>
            </a:rPr>
            <a:t>Matthew </a:t>
          </a:r>
          <a:r>
            <a:rPr lang="en-US" sz="1400" kern="1200" dirty="0" err="1">
              <a:latin typeface="Aptos" panose="020B0004020202020204" pitchFamily="34" charset="0"/>
            </a:rPr>
            <a:t>Debly</a:t>
          </a:r>
          <a:r>
            <a:rPr lang="en-US" sz="1400" kern="1200" dirty="0">
              <a:latin typeface="Aptos" panose="020B0004020202020204" pitchFamily="34" charset="0"/>
            </a:rPr>
            <a:t> (30)</a:t>
          </a:r>
        </a:p>
      </dsp:txBody>
      <dsp:txXfrm>
        <a:off x="23355" y="1009746"/>
        <a:ext cx="6052618" cy="431712"/>
      </dsp:txXfrm>
    </dsp:sp>
    <dsp:sp modelId="{56861656-F68D-4714-9B25-931819C12C0A}">
      <dsp:nvSpPr>
        <dsp:cNvPr id="0" name=""/>
        <dsp:cNvSpPr/>
      </dsp:nvSpPr>
      <dsp:spPr>
        <a:xfrm>
          <a:off x="0" y="1478861"/>
          <a:ext cx="6099328" cy="478422"/>
        </a:xfrm>
        <a:prstGeom prst="roundRect">
          <a:avLst/>
        </a:prstGeom>
        <a:solidFill>
          <a:schemeClr val="accent5">
            <a:hueOff val="1559309"/>
            <a:satOff val="-1003"/>
            <a:lumOff val="68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ptos" panose="020B0004020202020204" pitchFamily="34" charset="0"/>
            </a:rPr>
            <a:t>Veteran of the team.  Lives in Windsor and has always represented a challenge in terms of DTE.  </a:t>
          </a:r>
        </a:p>
      </dsp:txBody>
      <dsp:txXfrm>
        <a:off x="23355" y="1502216"/>
        <a:ext cx="6052618" cy="431712"/>
      </dsp:txXfrm>
    </dsp:sp>
    <dsp:sp modelId="{89337AEE-9575-465E-8C70-87760292A275}">
      <dsp:nvSpPr>
        <dsp:cNvPr id="0" name=""/>
        <dsp:cNvSpPr/>
      </dsp:nvSpPr>
      <dsp:spPr>
        <a:xfrm>
          <a:off x="0" y="1971332"/>
          <a:ext cx="6099328" cy="478422"/>
        </a:xfrm>
        <a:prstGeom prst="roundRect">
          <a:avLst/>
        </a:prstGeom>
        <a:solidFill>
          <a:schemeClr val="accent5">
            <a:hueOff val="2079079"/>
            <a:satOff val="-1338"/>
            <a:lumOff val="91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ptos" panose="020B0004020202020204" pitchFamily="34" charset="0"/>
            </a:rPr>
            <a:t>Natasha </a:t>
          </a:r>
          <a:r>
            <a:rPr lang="en-US" sz="1400" kern="1200" dirty="0" err="1">
              <a:latin typeface="Aptos" panose="020B0004020202020204" pitchFamily="34" charset="0"/>
            </a:rPr>
            <a:t>Smids</a:t>
          </a:r>
          <a:r>
            <a:rPr lang="en-US" sz="1400" kern="1200" dirty="0">
              <a:latin typeface="Aptos" panose="020B0004020202020204" pitchFamily="34" charset="0"/>
            </a:rPr>
            <a:t> (26)</a:t>
          </a:r>
        </a:p>
      </dsp:txBody>
      <dsp:txXfrm>
        <a:off x="23355" y="1994687"/>
        <a:ext cx="6052618" cy="431712"/>
      </dsp:txXfrm>
    </dsp:sp>
    <dsp:sp modelId="{ED72A9D2-9282-4973-B5FC-F46807837E9F}">
      <dsp:nvSpPr>
        <dsp:cNvPr id="0" name=""/>
        <dsp:cNvSpPr/>
      </dsp:nvSpPr>
      <dsp:spPr>
        <a:xfrm>
          <a:off x="0" y="2463802"/>
          <a:ext cx="6099328" cy="478422"/>
        </a:xfrm>
        <a:prstGeom prst="roundRect">
          <a:avLst/>
        </a:prstGeom>
        <a:solidFill>
          <a:schemeClr val="accent5">
            <a:hueOff val="2598849"/>
            <a:satOff val="-1672"/>
            <a:lumOff val="114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kern="1200" dirty="0">
              <a:latin typeface="Aptos" panose="020B0004020202020204" pitchFamily="34" charset="0"/>
            </a:rPr>
            <a:t>Emerging star of the Women’s National Team; made a standout debut at her first international tournament in Prague, competing primarily against male opponents.</a:t>
          </a:r>
        </a:p>
      </dsp:txBody>
      <dsp:txXfrm>
        <a:off x="23355" y="2487157"/>
        <a:ext cx="6052618" cy="431712"/>
      </dsp:txXfrm>
    </dsp:sp>
    <dsp:sp modelId="{2AB3924A-E806-4E67-A8EC-343D71D42F1A}">
      <dsp:nvSpPr>
        <dsp:cNvPr id="0" name=""/>
        <dsp:cNvSpPr/>
      </dsp:nvSpPr>
      <dsp:spPr>
        <a:xfrm>
          <a:off x="0" y="2956272"/>
          <a:ext cx="6099328" cy="478422"/>
        </a:xfrm>
        <a:prstGeom prst="roundRect">
          <a:avLst/>
        </a:prstGeom>
        <a:solidFill>
          <a:schemeClr val="accent5">
            <a:hueOff val="3118619"/>
            <a:satOff val="-2006"/>
            <a:lumOff val="137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ptos" panose="020B0004020202020204" pitchFamily="34" charset="0"/>
            </a:rPr>
            <a:t>Connor Mathewson-Webster (23)</a:t>
          </a:r>
        </a:p>
      </dsp:txBody>
      <dsp:txXfrm>
        <a:off x="23355" y="2979627"/>
        <a:ext cx="6052618" cy="431712"/>
      </dsp:txXfrm>
    </dsp:sp>
    <dsp:sp modelId="{A161E17A-0247-487D-B1F7-1DA87DC7C403}">
      <dsp:nvSpPr>
        <dsp:cNvPr id="0" name=""/>
        <dsp:cNvSpPr/>
      </dsp:nvSpPr>
      <dsp:spPr>
        <a:xfrm>
          <a:off x="0" y="3448743"/>
          <a:ext cx="6099328" cy="478422"/>
        </a:xfrm>
        <a:prstGeom prst="roundRect">
          <a:avLst/>
        </a:prstGeom>
        <a:solidFill>
          <a:schemeClr val="accent5">
            <a:hueOff val="3638389"/>
            <a:satOff val="-2341"/>
            <a:lumOff val="160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kern="1200" dirty="0">
              <a:latin typeface="Aptos" panose="020B0004020202020204" pitchFamily="34" charset="0"/>
            </a:rPr>
            <a:t>Identified on October 3, 2025, at the Ontario Development Tournament in Rochester; will be training in London for one year.</a:t>
          </a:r>
        </a:p>
      </dsp:txBody>
      <dsp:txXfrm>
        <a:off x="23355" y="3472098"/>
        <a:ext cx="6052618" cy="431712"/>
      </dsp:txXfrm>
    </dsp:sp>
    <dsp:sp modelId="{D3468203-E672-4A1F-B593-AF5312399210}">
      <dsp:nvSpPr>
        <dsp:cNvPr id="0" name=""/>
        <dsp:cNvSpPr/>
      </dsp:nvSpPr>
      <dsp:spPr>
        <a:xfrm>
          <a:off x="0" y="3941213"/>
          <a:ext cx="6099328" cy="478422"/>
        </a:xfrm>
        <a:prstGeom prst="roundRect">
          <a:avLst/>
        </a:prstGeom>
        <a:solidFill>
          <a:schemeClr val="accent5">
            <a:hueOff val="4158159"/>
            <a:satOff val="-2675"/>
            <a:lumOff val="182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latin typeface="Aptos" panose="020B0004020202020204" pitchFamily="34" charset="0"/>
            </a:rPr>
            <a:t>Demonstrated continued progression at the Grand Rapids Tournament on October 10.</a:t>
          </a:r>
        </a:p>
      </dsp:txBody>
      <dsp:txXfrm>
        <a:off x="23355" y="3964568"/>
        <a:ext cx="6052618" cy="431712"/>
      </dsp:txXfrm>
    </dsp:sp>
    <dsp:sp modelId="{E6A96A94-EA26-4B56-A09E-15F92666FAFA}">
      <dsp:nvSpPr>
        <dsp:cNvPr id="0" name=""/>
        <dsp:cNvSpPr/>
      </dsp:nvSpPr>
      <dsp:spPr>
        <a:xfrm>
          <a:off x="0" y="4433684"/>
          <a:ext cx="6099328" cy="478422"/>
        </a:xfrm>
        <a:prstGeom prst="roundRect">
          <a:avLst/>
        </a:prstGeom>
        <a:solidFill>
          <a:schemeClr val="accent5">
            <a:hueOff val="4677928"/>
            <a:satOff val="-3010"/>
            <a:lumOff val="205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kern="1200" dirty="0">
              <a:latin typeface="Aptos" panose="020B0004020202020204" pitchFamily="34" charset="0"/>
            </a:rPr>
            <a:t>Invited to OHPSI training sessions at TPASC on October 13, 2025.</a:t>
          </a:r>
        </a:p>
      </dsp:txBody>
      <dsp:txXfrm>
        <a:off x="23355" y="4457039"/>
        <a:ext cx="6052618" cy="431712"/>
      </dsp:txXfrm>
    </dsp:sp>
    <dsp:sp modelId="{4D37E0EF-73B9-45E1-B20B-654012B4BECA}">
      <dsp:nvSpPr>
        <dsp:cNvPr id="0" name=""/>
        <dsp:cNvSpPr/>
      </dsp:nvSpPr>
      <dsp:spPr>
        <a:xfrm>
          <a:off x="0" y="4926154"/>
          <a:ext cx="6099328" cy="478422"/>
        </a:xfrm>
        <a:prstGeom prst="roundRect">
          <a:avLst/>
        </a:prstGeom>
        <a:solidFill>
          <a:schemeClr val="accent5">
            <a:hueOff val="5197698"/>
            <a:satOff val="-3344"/>
            <a:lumOff val="228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kern="1200" dirty="0">
              <a:latin typeface="Aptos" panose="020B0004020202020204" pitchFamily="34" charset="0"/>
            </a:rPr>
            <a:t>Selected for the Ontario HP Tournament in Tampa on October 24; contributed significant minutes in a major upset victory.</a:t>
          </a:r>
        </a:p>
      </dsp:txBody>
      <dsp:txXfrm>
        <a:off x="23355" y="4949509"/>
        <a:ext cx="6052618" cy="431712"/>
      </dsp:txXfrm>
    </dsp:sp>
    <dsp:sp modelId="{6D6919E8-DA0D-4AB7-BB00-84DBAA40E712}">
      <dsp:nvSpPr>
        <dsp:cNvPr id="0" name=""/>
        <dsp:cNvSpPr/>
      </dsp:nvSpPr>
      <dsp:spPr>
        <a:xfrm>
          <a:off x="0" y="5418625"/>
          <a:ext cx="6099328" cy="478422"/>
        </a:xfrm>
        <a:prstGeom prst="roundRect">
          <a:avLst/>
        </a:prstGeom>
        <a:solidFill>
          <a:schemeClr val="accent5">
            <a:hueOff val="5717468"/>
            <a:satOff val="-3679"/>
            <a:lumOff val="251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kern="1200" dirty="0">
              <a:latin typeface="Aptos" panose="020B0004020202020204" pitchFamily="34" charset="0"/>
            </a:rPr>
            <a:t>Scheduled to participate in multiple IST sessions, as this is the optimal stage for development.</a:t>
          </a:r>
        </a:p>
      </dsp:txBody>
      <dsp:txXfrm>
        <a:off x="23355" y="5441980"/>
        <a:ext cx="6052618" cy="431712"/>
      </dsp:txXfrm>
    </dsp:sp>
    <dsp:sp modelId="{D1F150F2-F955-402C-B0F5-A4EAB88148E1}">
      <dsp:nvSpPr>
        <dsp:cNvPr id="0" name=""/>
        <dsp:cNvSpPr/>
      </dsp:nvSpPr>
      <dsp:spPr>
        <a:xfrm>
          <a:off x="0" y="5911095"/>
          <a:ext cx="6099328" cy="478422"/>
        </a:xfrm>
        <a:prstGeom prst="roundRect">
          <a:avLst/>
        </a:prstGeom>
        <a:solidFill>
          <a:schemeClr val="accent5">
            <a:hueOff val="6237238"/>
            <a:satOff val="-4013"/>
            <a:lumOff val="274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kern="1200" dirty="0">
              <a:latin typeface="Aptos" panose="020B0004020202020204" pitchFamily="34" charset="0"/>
            </a:rPr>
            <a:t>Expected to contend for a spot on the Provincial “A” team, with the next step being inclusion in the national pool.</a:t>
          </a:r>
        </a:p>
      </dsp:txBody>
      <dsp:txXfrm>
        <a:off x="23355" y="5934450"/>
        <a:ext cx="6052618" cy="43171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71ECB1-7B9E-A146-A652-9138D55C04A3}" type="datetimeFigureOut">
              <a:rPr lang="en-US" smtClean="0"/>
              <a:t>1/23/2026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821E05-B08E-D14E-8198-33AE2CD5DA36}" type="slidenum">
              <a:rPr lang="en-US" smtClean="0"/>
              <a:t>‹#›</a:t>
            </a:fld>
            <a:endParaRPr lang="en-US"/>
          </a:p>
        </p:txBody>
      </p:sp>
    </p:spTree>
    <p:extLst>
      <p:ext uri="{BB962C8B-B14F-4D97-AF65-F5344CB8AC3E}">
        <p14:creationId xmlns:p14="http://schemas.microsoft.com/office/powerpoint/2010/main" val="4268959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233930-1B04-0441-B766-C2A1183D9BE7}"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A31FE-9803-6B48-AB7C-0A95AF7B13FB}" type="slidenum">
              <a:rPr lang="en-US" smtClean="0"/>
              <a:t>‹#›</a:t>
            </a:fld>
            <a:endParaRPr lang="en-US"/>
          </a:p>
        </p:txBody>
      </p:sp>
    </p:spTree>
    <p:extLst>
      <p:ext uri="{BB962C8B-B14F-4D97-AF65-F5344CB8AC3E}">
        <p14:creationId xmlns:p14="http://schemas.microsoft.com/office/powerpoint/2010/main" val="3917430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233930-1B04-0441-B766-C2A1183D9BE7}" type="datetimeFigureOut">
              <a:rPr lang="en-US" smtClean="0"/>
              <a:t>1/23/2026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A31FE-9803-6B48-AB7C-0A95AF7B13FB}" type="slidenum">
              <a:rPr lang="en-US" smtClean="0"/>
              <a:t>‹#›</a:t>
            </a:fld>
            <a:endParaRPr lang="en-US"/>
          </a:p>
        </p:txBody>
      </p:sp>
    </p:spTree>
    <p:extLst>
      <p:ext uri="{BB962C8B-B14F-4D97-AF65-F5344CB8AC3E}">
        <p14:creationId xmlns:p14="http://schemas.microsoft.com/office/powerpoint/2010/main" val="3477873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E233930-1B04-0441-B766-C2A1183D9BE7}"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A31FE-9803-6B48-AB7C-0A95AF7B13FB}" type="slidenum">
              <a:rPr lang="en-US" smtClean="0"/>
              <a:t>‹#›</a:t>
            </a:fld>
            <a:endParaRPr lang="en-US"/>
          </a:p>
        </p:txBody>
      </p:sp>
    </p:spTree>
    <p:extLst>
      <p:ext uri="{BB962C8B-B14F-4D97-AF65-F5344CB8AC3E}">
        <p14:creationId xmlns:p14="http://schemas.microsoft.com/office/powerpoint/2010/main" val="1884004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E233930-1B04-0441-B766-C2A1183D9BE7}"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A31FE-9803-6B48-AB7C-0A95AF7B13FB}" type="slidenum">
              <a:rPr lang="en-US" smtClean="0"/>
              <a:t>‹#›</a:t>
            </a:fld>
            <a:endParaRPr lang="en-US"/>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607976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233930-1B04-0441-B766-C2A1183D9BE7}"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A31FE-9803-6B48-AB7C-0A95AF7B13FB}" type="slidenum">
              <a:rPr lang="en-US" smtClean="0"/>
              <a:t>‹#›</a:t>
            </a:fld>
            <a:endParaRPr lang="en-US"/>
          </a:p>
        </p:txBody>
      </p:sp>
    </p:spTree>
    <p:extLst>
      <p:ext uri="{BB962C8B-B14F-4D97-AF65-F5344CB8AC3E}">
        <p14:creationId xmlns:p14="http://schemas.microsoft.com/office/powerpoint/2010/main" val="1672152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E233930-1B04-0441-B766-C2A1183D9BE7}" type="datetimeFigureOut">
              <a:rPr lang="en-US" smtClean="0"/>
              <a:t>1/23/2026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A31FE-9803-6B48-AB7C-0A95AF7B13FB}" type="slidenum">
              <a:rPr lang="en-US" smtClean="0"/>
              <a:t>‹#›</a:t>
            </a:fld>
            <a:endParaRPr lang="en-US"/>
          </a:p>
        </p:txBody>
      </p:sp>
    </p:spTree>
    <p:extLst>
      <p:ext uri="{BB962C8B-B14F-4D97-AF65-F5344CB8AC3E}">
        <p14:creationId xmlns:p14="http://schemas.microsoft.com/office/powerpoint/2010/main" val="1067372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E233930-1B04-0441-B766-C2A1183D9BE7}" type="datetimeFigureOut">
              <a:rPr lang="en-US" smtClean="0"/>
              <a:t>1/23/2026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A31FE-9803-6B48-AB7C-0A95AF7B13FB}" type="slidenum">
              <a:rPr lang="en-US" smtClean="0"/>
              <a:t>‹#›</a:t>
            </a:fld>
            <a:endParaRPr lang="en-US"/>
          </a:p>
        </p:txBody>
      </p:sp>
    </p:spTree>
    <p:extLst>
      <p:ext uri="{BB962C8B-B14F-4D97-AF65-F5344CB8AC3E}">
        <p14:creationId xmlns:p14="http://schemas.microsoft.com/office/powerpoint/2010/main" val="253076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233930-1B04-0441-B766-C2A1183D9BE7}"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A31FE-9803-6B48-AB7C-0A95AF7B13FB}" type="slidenum">
              <a:rPr lang="en-US" smtClean="0"/>
              <a:t>‹#›</a:t>
            </a:fld>
            <a:endParaRPr lang="en-US"/>
          </a:p>
        </p:txBody>
      </p:sp>
    </p:spTree>
    <p:extLst>
      <p:ext uri="{BB962C8B-B14F-4D97-AF65-F5344CB8AC3E}">
        <p14:creationId xmlns:p14="http://schemas.microsoft.com/office/powerpoint/2010/main" val="852776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233930-1B04-0441-B766-C2A1183D9BE7}"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A31FE-9803-6B48-AB7C-0A95AF7B13FB}" type="slidenum">
              <a:rPr lang="en-US" smtClean="0"/>
              <a:t>‹#›</a:t>
            </a:fld>
            <a:endParaRPr lang="en-US"/>
          </a:p>
        </p:txBody>
      </p:sp>
    </p:spTree>
    <p:extLst>
      <p:ext uri="{BB962C8B-B14F-4D97-AF65-F5344CB8AC3E}">
        <p14:creationId xmlns:p14="http://schemas.microsoft.com/office/powerpoint/2010/main" val="3770459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233930-1B04-0441-B766-C2A1183D9BE7}"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A31FE-9803-6B48-AB7C-0A95AF7B13FB}" type="slidenum">
              <a:rPr lang="en-US" smtClean="0"/>
              <a:t>‹#›</a:t>
            </a:fld>
            <a:endParaRPr lang="en-US"/>
          </a:p>
        </p:txBody>
      </p:sp>
    </p:spTree>
    <p:extLst>
      <p:ext uri="{BB962C8B-B14F-4D97-AF65-F5344CB8AC3E}">
        <p14:creationId xmlns:p14="http://schemas.microsoft.com/office/powerpoint/2010/main" val="187374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233930-1B04-0441-B766-C2A1183D9BE7}"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A31FE-9803-6B48-AB7C-0A95AF7B13FB}" type="slidenum">
              <a:rPr lang="en-US" smtClean="0"/>
              <a:t>‹#›</a:t>
            </a:fld>
            <a:endParaRPr lang="en-US"/>
          </a:p>
        </p:txBody>
      </p:sp>
    </p:spTree>
    <p:extLst>
      <p:ext uri="{BB962C8B-B14F-4D97-AF65-F5344CB8AC3E}">
        <p14:creationId xmlns:p14="http://schemas.microsoft.com/office/powerpoint/2010/main" val="3783010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233930-1B04-0441-B766-C2A1183D9BE7}"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A31FE-9803-6B48-AB7C-0A95AF7B13FB}" type="slidenum">
              <a:rPr lang="en-US" smtClean="0"/>
              <a:t>‹#›</a:t>
            </a:fld>
            <a:endParaRPr lang="en-US"/>
          </a:p>
        </p:txBody>
      </p:sp>
    </p:spTree>
    <p:extLst>
      <p:ext uri="{BB962C8B-B14F-4D97-AF65-F5344CB8AC3E}">
        <p14:creationId xmlns:p14="http://schemas.microsoft.com/office/powerpoint/2010/main" val="17546042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233930-1B04-0441-B766-C2A1183D9BE7}"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A31FE-9803-6B48-AB7C-0A95AF7B13FB}" type="slidenum">
              <a:rPr lang="en-US" smtClean="0"/>
              <a:t>‹#›</a:t>
            </a:fld>
            <a:endParaRPr lang="en-US"/>
          </a:p>
        </p:txBody>
      </p:sp>
    </p:spTree>
    <p:extLst>
      <p:ext uri="{BB962C8B-B14F-4D97-AF65-F5344CB8AC3E}">
        <p14:creationId xmlns:p14="http://schemas.microsoft.com/office/powerpoint/2010/main" val="2123328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233930-1B04-0441-B766-C2A1183D9BE7}" type="datetimeFigureOut">
              <a:rPr lang="en-US" smtClean="0"/>
              <a:t>1/23/2026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A31FE-9803-6B48-AB7C-0A95AF7B13FB}" type="slidenum">
              <a:rPr lang="en-US" smtClean="0"/>
              <a:t>‹#›</a:t>
            </a:fld>
            <a:endParaRPr lang="en-US"/>
          </a:p>
        </p:txBody>
      </p:sp>
    </p:spTree>
    <p:extLst>
      <p:ext uri="{BB962C8B-B14F-4D97-AF65-F5344CB8AC3E}">
        <p14:creationId xmlns:p14="http://schemas.microsoft.com/office/powerpoint/2010/main" val="1498995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233930-1B04-0441-B766-C2A1183D9BE7}" type="datetimeFigureOut">
              <a:rPr lang="en-US" smtClean="0"/>
              <a:t>1/23/2026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2A31FE-9803-6B48-AB7C-0A95AF7B13FB}" type="slidenum">
              <a:rPr lang="en-US" smtClean="0"/>
              <a:t>‹#›</a:t>
            </a:fld>
            <a:endParaRPr lang="en-US"/>
          </a:p>
        </p:txBody>
      </p:sp>
    </p:spTree>
    <p:extLst>
      <p:ext uri="{BB962C8B-B14F-4D97-AF65-F5344CB8AC3E}">
        <p14:creationId xmlns:p14="http://schemas.microsoft.com/office/powerpoint/2010/main" val="11551550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5E233930-1B04-0441-B766-C2A1183D9BE7}" type="datetimeFigureOut">
              <a:rPr lang="en-US" smtClean="0"/>
              <a:t>1/23/2026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F2A31FE-9803-6B48-AB7C-0A95AF7B13FB}" type="slidenum">
              <a:rPr lang="en-US" smtClean="0"/>
              <a:t>‹#›</a:t>
            </a:fld>
            <a:endParaRPr lang="en-US"/>
          </a:p>
        </p:txBody>
      </p:sp>
    </p:spTree>
    <p:extLst>
      <p:ext uri="{BB962C8B-B14F-4D97-AF65-F5344CB8AC3E}">
        <p14:creationId xmlns:p14="http://schemas.microsoft.com/office/powerpoint/2010/main" val="39085122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E233930-1B04-0441-B766-C2A1183D9BE7}" type="datetimeFigureOut">
              <a:rPr lang="en-US" smtClean="0"/>
              <a:t>1/23/2026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F2A31FE-9803-6B48-AB7C-0A95AF7B13FB}" type="slidenum">
              <a:rPr lang="en-US" smtClean="0"/>
              <a:t>‹#›</a:t>
            </a:fld>
            <a:endParaRPr lang="en-US"/>
          </a:p>
        </p:txBody>
      </p:sp>
    </p:spTree>
    <p:extLst>
      <p:ext uri="{BB962C8B-B14F-4D97-AF65-F5344CB8AC3E}">
        <p14:creationId xmlns:p14="http://schemas.microsoft.com/office/powerpoint/2010/main" val="35504857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5E233930-1B04-0441-B766-C2A1183D9BE7}" type="datetimeFigureOut">
              <a:rPr lang="en-US" smtClean="0"/>
              <a:t>1/23/2026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F2A31FE-9803-6B48-AB7C-0A95AF7B13FB}" type="slidenum">
              <a:rPr lang="en-US" smtClean="0"/>
              <a:t>‹#›</a:t>
            </a:fld>
            <a:endParaRPr lang="en-US"/>
          </a:p>
        </p:txBody>
      </p:sp>
    </p:spTree>
    <p:extLst>
      <p:ext uri="{BB962C8B-B14F-4D97-AF65-F5344CB8AC3E}">
        <p14:creationId xmlns:p14="http://schemas.microsoft.com/office/powerpoint/2010/main" val="34615428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233930-1B04-0441-B766-C2A1183D9BE7}" type="datetimeFigureOut">
              <a:rPr lang="en-US" smtClean="0"/>
              <a:t>1/23/2026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A31FE-9803-6B48-AB7C-0A95AF7B13FB}" type="slidenum">
              <a:rPr lang="en-US" smtClean="0"/>
              <a:t>‹#›</a:t>
            </a:fld>
            <a:endParaRPr lang="en-US"/>
          </a:p>
        </p:txBody>
      </p:sp>
    </p:spTree>
    <p:extLst>
      <p:ext uri="{BB962C8B-B14F-4D97-AF65-F5344CB8AC3E}">
        <p14:creationId xmlns:p14="http://schemas.microsoft.com/office/powerpoint/2010/main" val="27698646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233930-1B04-0441-B766-C2A1183D9BE7}" type="datetimeFigureOut">
              <a:rPr lang="en-US" smtClean="0"/>
              <a:t>1/23/2026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A31FE-9803-6B48-AB7C-0A95AF7B13FB}" type="slidenum">
              <a:rPr lang="en-US" smtClean="0"/>
              <a:t>‹#›</a:t>
            </a:fld>
            <a:endParaRPr lang="en-US"/>
          </a:p>
        </p:txBody>
      </p:sp>
    </p:spTree>
    <p:extLst>
      <p:ext uri="{BB962C8B-B14F-4D97-AF65-F5344CB8AC3E}">
        <p14:creationId xmlns:p14="http://schemas.microsoft.com/office/powerpoint/2010/main" val="6859139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E233930-1B04-0441-B766-C2A1183D9BE7}"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A31FE-9803-6B48-AB7C-0A95AF7B13FB}" type="slidenum">
              <a:rPr lang="en-US" smtClean="0"/>
              <a:t>‹#›</a:t>
            </a:fld>
            <a:endParaRPr lang="en-US"/>
          </a:p>
        </p:txBody>
      </p:sp>
    </p:spTree>
    <p:extLst>
      <p:ext uri="{BB962C8B-B14F-4D97-AF65-F5344CB8AC3E}">
        <p14:creationId xmlns:p14="http://schemas.microsoft.com/office/powerpoint/2010/main" val="37789044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E233930-1B04-0441-B766-C2A1183D9BE7}"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A31FE-9803-6B48-AB7C-0A95AF7B13FB}"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181528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233930-1B04-0441-B766-C2A1183D9BE7}"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A31FE-9803-6B48-AB7C-0A95AF7B13FB}" type="slidenum">
              <a:rPr lang="en-US" smtClean="0"/>
              <a:t>‹#›</a:t>
            </a:fld>
            <a:endParaRPr lang="en-US"/>
          </a:p>
        </p:txBody>
      </p:sp>
    </p:spTree>
    <p:extLst>
      <p:ext uri="{BB962C8B-B14F-4D97-AF65-F5344CB8AC3E}">
        <p14:creationId xmlns:p14="http://schemas.microsoft.com/office/powerpoint/2010/main" val="5795562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233930-1B04-0441-B766-C2A1183D9BE7}"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A31FE-9803-6B48-AB7C-0A95AF7B13FB}" type="slidenum">
              <a:rPr lang="en-US" smtClean="0"/>
              <a:t>‹#›</a:t>
            </a:fld>
            <a:endParaRPr lang="en-US"/>
          </a:p>
        </p:txBody>
      </p:sp>
    </p:spTree>
    <p:extLst>
      <p:ext uri="{BB962C8B-B14F-4D97-AF65-F5344CB8AC3E}">
        <p14:creationId xmlns:p14="http://schemas.microsoft.com/office/powerpoint/2010/main" val="12687547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E233930-1B04-0441-B766-C2A1183D9BE7}" type="datetimeFigureOut">
              <a:rPr lang="en-US" smtClean="0"/>
              <a:t>1/23/2026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A31FE-9803-6B48-AB7C-0A95AF7B13FB}" type="slidenum">
              <a:rPr lang="en-US" smtClean="0"/>
              <a:t>‹#›</a:t>
            </a:fld>
            <a:endParaRPr lang="en-US"/>
          </a:p>
        </p:txBody>
      </p:sp>
    </p:spTree>
    <p:extLst>
      <p:ext uri="{BB962C8B-B14F-4D97-AF65-F5344CB8AC3E}">
        <p14:creationId xmlns:p14="http://schemas.microsoft.com/office/powerpoint/2010/main" val="20432489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E233930-1B04-0441-B766-C2A1183D9BE7}" type="datetimeFigureOut">
              <a:rPr lang="en-US" smtClean="0"/>
              <a:t>1/23/2026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A31FE-9803-6B48-AB7C-0A95AF7B13FB}" type="slidenum">
              <a:rPr lang="en-US" smtClean="0"/>
              <a:t>‹#›</a:t>
            </a:fld>
            <a:endParaRPr lang="en-US"/>
          </a:p>
        </p:txBody>
      </p:sp>
    </p:spTree>
    <p:extLst>
      <p:ext uri="{BB962C8B-B14F-4D97-AF65-F5344CB8AC3E}">
        <p14:creationId xmlns:p14="http://schemas.microsoft.com/office/powerpoint/2010/main" val="19754317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233930-1B04-0441-B766-C2A1183D9BE7}"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A31FE-9803-6B48-AB7C-0A95AF7B13FB}" type="slidenum">
              <a:rPr lang="en-US" smtClean="0"/>
              <a:t>‹#›</a:t>
            </a:fld>
            <a:endParaRPr lang="en-US"/>
          </a:p>
        </p:txBody>
      </p:sp>
    </p:spTree>
    <p:extLst>
      <p:ext uri="{BB962C8B-B14F-4D97-AF65-F5344CB8AC3E}">
        <p14:creationId xmlns:p14="http://schemas.microsoft.com/office/powerpoint/2010/main" val="23308764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233930-1B04-0441-B766-C2A1183D9BE7}"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A31FE-9803-6B48-AB7C-0A95AF7B13FB}" type="slidenum">
              <a:rPr lang="en-US" smtClean="0"/>
              <a:t>‹#›</a:t>
            </a:fld>
            <a:endParaRPr lang="en-US"/>
          </a:p>
        </p:txBody>
      </p:sp>
    </p:spTree>
    <p:extLst>
      <p:ext uri="{BB962C8B-B14F-4D97-AF65-F5344CB8AC3E}">
        <p14:creationId xmlns:p14="http://schemas.microsoft.com/office/powerpoint/2010/main" val="11200396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233930-1B04-0441-B766-C2A1183D9BE7}"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A31FE-9803-6B48-AB7C-0A95AF7B13FB}" type="slidenum">
              <a:rPr lang="en-US" smtClean="0"/>
              <a:t>‹#›</a:t>
            </a:fld>
            <a:endParaRPr lang="en-US"/>
          </a:p>
        </p:txBody>
      </p:sp>
    </p:spTree>
    <p:extLst>
      <p:ext uri="{BB962C8B-B14F-4D97-AF65-F5344CB8AC3E}">
        <p14:creationId xmlns:p14="http://schemas.microsoft.com/office/powerpoint/2010/main" val="9845047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E233930-1B04-0441-B766-C2A1183D9BE7}"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A31FE-9803-6B48-AB7C-0A95AF7B13FB}" type="slidenum">
              <a:rPr lang="en-US" smtClean="0"/>
              <a:t>‹#›</a:t>
            </a:fld>
            <a:endParaRPr lang="en-US"/>
          </a:p>
        </p:txBody>
      </p:sp>
    </p:spTree>
    <p:extLst>
      <p:ext uri="{BB962C8B-B14F-4D97-AF65-F5344CB8AC3E}">
        <p14:creationId xmlns:p14="http://schemas.microsoft.com/office/powerpoint/2010/main" val="6817188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233930-1B04-0441-B766-C2A1183D9BE7}"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A31FE-9803-6B48-AB7C-0A95AF7B13FB}" type="slidenum">
              <a:rPr lang="en-US" smtClean="0"/>
              <a:t>‹#›</a:t>
            </a:fld>
            <a:endParaRPr lang="en-US"/>
          </a:p>
        </p:txBody>
      </p:sp>
    </p:spTree>
    <p:extLst>
      <p:ext uri="{BB962C8B-B14F-4D97-AF65-F5344CB8AC3E}">
        <p14:creationId xmlns:p14="http://schemas.microsoft.com/office/powerpoint/2010/main" val="5983784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233930-1B04-0441-B766-C2A1183D9BE7}" type="datetimeFigureOut">
              <a:rPr lang="en-US" smtClean="0"/>
              <a:t>1/23/2026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A31FE-9803-6B48-AB7C-0A95AF7B13FB}" type="slidenum">
              <a:rPr lang="en-US" smtClean="0"/>
              <a:t>‹#›</a:t>
            </a:fld>
            <a:endParaRPr lang="en-US"/>
          </a:p>
        </p:txBody>
      </p:sp>
    </p:spTree>
    <p:extLst>
      <p:ext uri="{BB962C8B-B14F-4D97-AF65-F5344CB8AC3E}">
        <p14:creationId xmlns:p14="http://schemas.microsoft.com/office/powerpoint/2010/main" val="3530093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233930-1B04-0441-B766-C2A1183D9BE7}" type="datetimeFigureOut">
              <a:rPr lang="en-US" smtClean="0"/>
              <a:t>1/23/2026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2A31FE-9803-6B48-AB7C-0A95AF7B13FB}" type="slidenum">
              <a:rPr lang="en-US" smtClean="0"/>
              <a:t>‹#›</a:t>
            </a:fld>
            <a:endParaRPr lang="en-US"/>
          </a:p>
        </p:txBody>
      </p:sp>
    </p:spTree>
    <p:extLst>
      <p:ext uri="{BB962C8B-B14F-4D97-AF65-F5344CB8AC3E}">
        <p14:creationId xmlns:p14="http://schemas.microsoft.com/office/powerpoint/2010/main" val="134607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233930-1B04-0441-B766-C2A1183D9BE7}" type="datetimeFigureOut">
              <a:rPr lang="en-US" smtClean="0"/>
              <a:t>1/23/2026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A31FE-9803-6B48-AB7C-0A95AF7B13FB}" type="slidenum">
              <a:rPr lang="en-US" smtClean="0"/>
              <a:t>‹#›</a:t>
            </a:fld>
            <a:endParaRPr lang="en-US"/>
          </a:p>
        </p:txBody>
      </p:sp>
    </p:spTree>
    <p:extLst>
      <p:ext uri="{BB962C8B-B14F-4D97-AF65-F5344CB8AC3E}">
        <p14:creationId xmlns:p14="http://schemas.microsoft.com/office/powerpoint/2010/main" val="40628042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5E233930-1B04-0441-B766-C2A1183D9BE7}" type="datetimeFigureOut">
              <a:rPr lang="en-US" smtClean="0"/>
              <a:t>1/23/2026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F2A31FE-9803-6B48-AB7C-0A95AF7B13FB}" type="slidenum">
              <a:rPr lang="en-US" smtClean="0"/>
              <a:t>‹#›</a:t>
            </a:fld>
            <a:endParaRPr lang="en-US"/>
          </a:p>
        </p:txBody>
      </p:sp>
    </p:spTree>
    <p:extLst>
      <p:ext uri="{BB962C8B-B14F-4D97-AF65-F5344CB8AC3E}">
        <p14:creationId xmlns:p14="http://schemas.microsoft.com/office/powerpoint/2010/main" val="28879555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E233930-1B04-0441-B766-C2A1183D9BE7}" type="datetimeFigureOut">
              <a:rPr lang="en-US" smtClean="0"/>
              <a:t>1/23/2026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F2A31FE-9803-6B48-AB7C-0A95AF7B13FB}" type="slidenum">
              <a:rPr lang="en-US" smtClean="0"/>
              <a:t>‹#›</a:t>
            </a:fld>
            <a:endParaRPr lang="en-US"/>
          </a:p>
        </p:txBody>
      </p:sp>
    </p:spTree>
    <p:extLst>
      <p:ext uri="{BB962C8B-B14F-4D97-AF65-F5344CB8AC3E}">
        <p14:creationId xmlns:p14="http://schemas.microsoft.com/office/powerpoint/2010/main" val="18364127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5E233930-1B04-0441-B766-C2A1183D9BE7}" type="datetimeFigureOut">
              <a:rPr lang="en-US" smtClean="0"/>
              <a:t>1/23/2026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F2A31FE-9803-6B48-AB7C-0A95AF7B13FB}" type="slidenum">
              <a:rPr lang="en-US" smtClean="0"/>
              <a:t>‹#›</a:t>
            </a:fld>
            <a:endParaRPr lang="en-US"/>
          </a:p>
        </p:txBody>
      </p:sp>
    </p:spTree>
    <p:extLst>
      <p:ext uri="{BB962C8B-B14F-4D97-AF65-F5344CB8AC3E}">
        <p14:creationId xmlns:p14="http://schemas.microsoft.com/office/powerpoint/2010/main" val="11134419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233930-1B04-0441-B766-C2A1183D9BE7}" type="datetimeFigureOut">
              <a:rPr lang="en-US" smtClean="0"/>
              <a:t>1/23/2026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A31FE-9803-6B48-AB7C-0A95AF7B13FB}" type="slidenum">
              <a:rPr lang="en-US" smtClean="0"/>
              <a:t>‹#›</a:t>
            </a:fld>
            <a:endParaRPr lang="en-US"/>
          </a:p>
        </p:txBody>
      </p:sp>
    </p:spTree>
    <p:extLst>
      <p:ext uri="{BB962C8B-B14F-4D97-AF65-F5344CB8AC3E}">
        <p14:creationId xmlns:p14="http://schemas.microsoft.com/office/powerpoint/2010/main" val="8542827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233930-1B04-0441-B766-C2A1183D9BE7}" type="datetimeFigureOut">
              <a:rPr lang="en-US" smtClean="0"/>
              <a:t>1/23/2026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A31FE-9803-6B48-AB7C-0A95AF7B13FB}" type="slidenum">
              <a:rPr lang="en-US" smtClean="0"/>
              <a:t>‹#›</a:t>
            </a:fld>
            <a:endParaRPr lang="en-US"/>
          </a:p>
        </p:txBody>
      </p:sp>
    </p:spTree>
    <p:extLst>
      <p:ext uri="{BB962C8B-B14F-4D97-AF65-F5344CB8AC3E}">
        <p14:creationId xmlns:p14="http://schemas.microsoft.com/office/powerpoint/2010/main" val="29265554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E233930-1B04-0441-B766-C2A1183D9BE7}"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A31FE-9803-6B48-AB7C-0A95AF7B13FB}" type="slidenum">
              <a:rPr lang="en-US" smtClean="0"/>
              <a:t>‹#›</a:t>
            </a:fld>
            <a:endParaRPr lang="en-US"/>
          </a:p>
        </p:txBody>
      </p:sp>
    </p:spTree>
    <p:extLst>
      <p:ext uri="{BB962C8B-B14F-4D97-AF65-F5344CB8AC3E}">
        <p14:creationId xmlns:p14="http://schemas.microsoft.com/office/powerpoint/2010/main" val="35416655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E233930-1B04-0441-B766-C2A1183D9BE7}"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A31FE-9803-6B48-AB7C-0A95AF7B13FB}"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8139921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233930-1B04-0441-B766-C2A1183D9BE7}"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A31FE-9803-6B48-AB7C-0A95AF7B13FB}" type="slidenum">
              <a:rPr lang="en-US" smtClean="0"/>
              <a:t>‹#›</a:t>
            </a:fld>
            <a:endParaRPr lang="en-US"/>
          </a:p>
        </p:txBody>
      </p:sp>
    </p:spTree>
    <p:extLst>
      <p:ext uri="{BB962C8B-B14F-4D97-AF65-F5344CB8AC3E}">
        <p14:creationId xmlns:p14="http://schemas.microsoft.com/office/powerpoint/2010/main" val="4524850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E233930-1B04-0441-B766-C2A1183D9BE7}" type="datetimeFigureOut">
              <a:rPr lang="en-US" smtClean="0"/>
              <a:t>1/23/2026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A31FE-9803-6B48-AB7C-0A95AF7B13FB}" type="slidenum">
              <a:rPr lang="en-US" smtClean="0"/>
              <a:t>‹#›</a:t>
            </a:fld>
            <a:endParaRPr lang="en-US"/>
          </a:p>
        </p:txBody>
      </p:sp>
    </p:spTree>
    <p:extLst>
      <p:ext uri="{BB962C8B-B14F-4D97-AF65-F5344CB8AC3E}">
        <p14:creationId xmlns:p14="http://schemas.microsoft.com/office/powerpoint/2010/main" val="19860474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E233930-1B04-0441-B766-C2A1183D9BE7}" type="datetimeFigureOut">
              <a:rPr lang="en-US" smtClean="0"/>
              <a:t>1/23/2026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A31FE-9803-6B48-AB7C-0A95AF7B13FB}" type="slidenum">
              <a:rPr lang="en-US" smtClean="0"/>
              <a:t>‹#›</a:t>
            </a:fld>
            <a:endParaRPr lang="en-US"/>
          </a:p>
        </p:txBody>
      </p:sp>
    </p:spTree>
    <p:extLst>
      <p:ext uri="{BB962C8B-B14F-4D97-AF65-F5344CB8AC3E}">
        <p14:creationId xmlns:p14="http://schemas.microsoft.com/office/powerpoint/2010/main" val="1314442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233930-1B04-0441-B766-C2A1183D9BE7}" type="datetimeFigureOut">
              <a:rPr lang="en-US" smtClean="0"/>
              <a:t>1/23/2026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2A31FE-9803-6B48-AB7C-0A95AF7B13FB}" type="slidenum">
              <a:rPr lang="en-US" smtClean="0"/>
              <a:t>‹#›</a:t>
            </a:fld>
            <a:endParaRPr lang="en-US"/>
          </a:p>
        </p:txBody>
      </p:sp>
    </p:spTree>
    <p:extLst>
      <p:ext uri="{BB962C8B-B14F-4D97-AF65-F5344CB8AC3E}">
        <p14:creationId xmlns:p14="http://schemas.microsoft.com/office/powerpoint/2010/main" val="25981960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233930-1B04-0441-B766-C2A1183D9BE7}"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A31FE-9803-6B48-AB7C-0A95AF7B13FB}" type="slidenum">
              <a:rPr lang="en-US" smtClean="0"/>
              <a:t>‹#›</a:t>
            </a:fld>
            <a:endParaRPr lang="en-US"/>
          </a:p>
        </p:txBody>
      </p:sp>
    </p:spTree>
    <p:extLst>
      <p:ext uri="{BB962C8B-B14F-4D97-AF65-F5344CB8AC3E}">
        <p14:creationId xmlns:p14="http://schemas.microsoft.com/office/powerpoint/2010/main" val="25156830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233930-1B04-0441-B766-C2A1183D9BE7}"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A31FE-9803-6B48-AB7C-0A95AF7B13FB}" type="slidenum">
              <a:rPr lang="en-US" smtClean="0"/>
              <a:t>‹#›</a:t>
            </a:fld>
            <a:endParaRPr lang="en-US"/>
          </a:p>
        </p:txBody>
      </p:sp>
    </p:spTree>
    <p:extLst>
      <p:ext uri="{BB962C8B-B14F-4D97-AF65-F5344CB8AC3E}">
        <p14:creationId xmlns:p14="http://schemas.microsoft.com/office/powerpoint/2010/main" val="2067766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5E233930-1B04-0441-B766-C2A1183D9BE7}" type="datetimeFigureOut">
              <a:rPr lang="en-US" smtClean="0"/>
              <a:t>1/23/2026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F2A31FE-9803-6B48-AB7C-0A95AF7B13FB}" type="slidenum">
              <a:rPr lang="en-US" smtClean="0"/>
              <a:t>‹#›</a:t>
            </a:fld>
            <a:endParaRPr lang="en-US"/>
          </a:p>
        </p:txBody>
      </p:sp>
    </p:spTree>
    <p:extLst>
      <p:ext uri="{BB962C8B-B14F-4D97-AF65-F5344CB8AC3E}">
        <p14:creationId xmlns:p14="http://schemas.microsoft.com/office/powerpoint/2010/main" val="3064449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E233930-1B04-0441-B766-C2A1183D9BE7}" type="datetimeFigureOut">
              <a:rPr lang="en-US" smtClean="0"/>
              <a:t>1/23/2026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F2A31FE-9803-6B48-AB7C-0A95AF7B13FB}" type="slidenum">
              <a:rPr lang="en-US" smtClean="0"/>
              <a:t>‹#›</a:t>
            </a:fld>
            <a:endParaRPr lang="en-US"/>
          </a:p>
        </p:txBody>
      </p:sp>
    </p:spTree>
    <p:extLst>
      <p:ext uri="{BB962C8B-B14F-4D97-AF65-F5344CB8AC3E}">
        <p14:creationId xmlns:p14="http://schemas.microsoft.com/office/powerpoint/2010/main" val="430611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5E233930-1B04-0441-B766-C2A1183D9BE7}" type="datetimeFigureOut">
              <a:rPr lang="en-US" smtClean="0"/>
              <a:t>1/23/2026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F2A31FE-9803-6B48-AB7C-0A95AF7B13FB}" type="slidenum">
              <a:rPr lang="en-US" smtClean="0"/>
              <a:t>‹#›</a:t>
            </a:fld>
            <a:endParaRPr lang="en-US"/>
          </a:p>
        </p:txBody>
      </p:sp>
    </p:spTree>
    <p:extLst>
      <p:ext uri="{BB962C8B-B14F-4D97-AF65-F5344CB8AC3E}">
        <p14:creationId xmlns:p14="http://schemas.microsoft.com/office/powerpoint/2010/main" val="580622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233930-1B04-0441-B766-C2A1183D9BE7}" type="datetimeFigureOut">
              <a:rPr lang="en-US" smtClean="0"/>
              <a:t>1/23/2026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A31FE-9803-6B48-AB7C-0A95AF7B13FB}" type="slidenum">
              <a:rPr lang="en-US" smtClean="0"/>
              <a:t>‹#›</a:t>
            </a:fld>
            <a:endParaRPr lang="en-US"/>
          </a:p>
        </p:txBody>
      </p:sp>
    </p:spTree>
    <p:extLst>
      <p:ext uri="{BB962C8B-B14F-4D97-AF65-F5344CB8AC3E}">
        <p14:creationId xmlns:p14="http://schemas.microsoft.com/office/powerpoint/2010/main" val="2473101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8.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7.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6.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9.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21" Type="http://schemas.openxmlformats.org/officeDocument/2006/relationships/image" Target="../media/image12.png"/><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image" Target="../media/image11.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10.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E233930-1B04-0441-B766-C2A1183D9BE7}" type="datetimeFigureOut">
              <a:rPr lang="en-US" smtClean="0"/>
              <a:t>1/23/2026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F2A31FE-9803-6B48-AB7C-0A95AF7B13FB}" type="slidenum">
              <a:rPr lang="en-US" smtClean="0"/>
              <a:t>‹#›</a:t>
            </a:fld>
            <a:endParaRPr lang="en-US"/>
          </a:p>
        </p:txBody>
      </p:sp>
    </p:spTree>
    <p:extLst>
      <p:ext uri="{BB962C8B-B14F-4D97-AF65-F5344CB8AC3E}">
        <p14:creationId xmlns:p14="http://schemas.microsoft.com/office/powerpoint/2010/main" val="631375281"/>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E233930-1B04-0441-B766-C2A1183D9BE7}" type="datetimeFigureOut">
              <a:rPr lang="en-US" smtClean="0"/>
              <a:t>1/23/2026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F2A31FE-9803-6B48-AB7C-0A95AF7B13FB}" type="slidenum">
              <a:rPr lang="en-US" smtClean="0"/>
              <a:t>‹#›</a:t>
            </a:fld>
            <a:endParaRPr lang="en-US"/>
          </a:p>
        </p:txBody>
      </p:sp>
    </p:spTree>
    <p:extLst>
      <p:ext uri="{BB962C8B-B14F-4D97-AF65-F5344CB8AC3E}">
        <p14:creationId xmlns:p14="http://schemas.microsoft.com/office/powerpoint/2010/main" val="708754130"/>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E233930-1B04-0441-B766-C2A1183D9BE7}" type="datetimeFigureOut">
              <a:rPr lang="en-US" smtClean="0"/>
              <a:t>1/23/2026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F2A31FE-9803-6B48-AB7C-0A95AF7B13FB}" type="slidenum">
              <a:rPr lang="en-US" smtClean="0"/>
              <a:t>‹#›</a:t>
            </a:fld>
            <a:endParaRPr lang="en-US"/>
          </a:p>
        </p:txBody>
      </p:sp>
    </p:spTree>
    <p:extLst>
      <p:ext uri="{BB962C8B-B14F-4D97-AF65-F5344CB8AC3E}">
        <p14:creationId xmlns:p14="http://schemas.microsoft.com/office/powerpoint/2010/main" val="4170649493"/>
      </p:ext>
    </p:extLst>
  </p:cSld>
  <p:clrMap bg1="dk1" tx1="lt1" bg2="dk2"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8.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pn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1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11.png"/><Relationship Id="rId7" Type="http://schemas.openxmlformats.org/officeDocument/2006/relationships/diagramData" Target="../diagrams/data2.xml"/><Relationship Id="rId2" Type="http://schemas.openxmlformats.org/officeDocument/2006/relationships/image" Target="../media/image10.png"/><Relationship Id="rId1" Type="http://schemas.openxmlformats.org/officeDocument/2006/relationships/slideLayout" Target="../slideLayouts/slideLayout41.xml"/><Relationship Id="rId6" Type="http://schemas.openxmlformats.org/officeDocument/2006/relationships/image" Target="../media/image15.png"/><Relationship Id="rId11" Type="http://schemas.microsoft.com/office/2007/relationships/diagramDrawing" Target="../diagrams/drawing2.xml"/><Relationship Id="rId5" Type="http://schemas.openxmlformats.org/officeDocument/2006/relationships/image" Target="../media/image13.png"/><Relationship Id="rId10" Type="http://schemas.openxmlformats.org/officeDocument/2006/relationships/diagramColors" Target="../diagrams/colors2.xml"/><Relationship Id="rId4" Type="http://schemas.openxmlformats.org/officeDocument/2006/relationships/image" Target="../media/image12.png"/><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5.png"/><Relationship Id="rId7" Type="http://schemas.openxmlformats.org/officeDocument/2006/relationships/diagramColors" Target="../diagrams/colors3.xml"/><Relationship Id="rId2" Type="http://schemas.openxmlformats.org/officeDocument/2006/relationships/image" Target="../media/image1.jpeg"/><Relationship Id="rId1" Type="http://schemas.openxmlformats.org/officeDocument/2006/relationships/slideLayout" Target="../slideLayouts/slideLayout19.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11.png"/><Relationship Id="rId7" Type="http://schemas.openxmlformats.org/officeDocument/2006/relationships/diagramData" Target="../diagrams/data4.xml"/><Relationship Id="rId2" Type="http://schemas.openxmlformats.org/officeDocument/2006/relationships/image" Target="../media/image10.png"/><Relationship Id="rId1" Type="http://schemas.openxmlformats.org/officeDocument/2006/relationships/slideLayout" Target="../slideLayouts/slideLayout41.xml"/><Relationship Id="rId6" Type="http://schemas.openxmlformats.org/officeDocument/2006/relationships/image" Target="../media/image15.png"/><Relationship Id="rId11" Type="http://schemas.microsoft.com/office/2007/relationships/diagramDrawing" Target="../diagrams/drawing4.xml"/><Relationship Id="rId5" Type="http://schemas.openxmlformats.org/officeDocument/2006/relationships/image" Target="../media/image13.png"/><Relationship Id="rId10" Type="http://schemas.openxmlformats.org/officeDocument/2006/relationships/diagramColors" Target="../diagrams/colors4.xml"/><Relationship Id="rId4" Type="http://schemas.openxmlformats.org/officeDocument/2006/relationships/image" Target="../media/image12.png"/><Relationship Id="rId9"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1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11.png"/><Relationship Id="rId7" Type="http://schemas.openxmlformats.org/officeDocument/2006/relationships/diagramLayout" Target="../diagrams/layout6.xml"/><Relationship Id="rId2" Type="http://schemas.openxmlformats.org/officeDocument/2006/relationships/image" Target="../media/image10.png"/><Relationship Id="rId1" Type="http://schemas.openxmlformats.org/officeDocument/2006/relationships/slideLayout" Target="../slideLayouts/slideLayout41.xml"/><Relationship Id="rId6" Type="http://schemas.openxmlformats.org/officeDocument/2006/relationships/diagramData" Target="../diagrams/data6.xml"/><Relationship Id="rId5" Type="http://schemas.openxmlformats.org/officeDocument/2006/relationships/image" Target="../media/image13.png"/><Relationship Id="rId10" Type="http://schemas.microsoft.com/office/2007/relationships/diagramDrawing" Target="../diagrams/drawing6.xml"/><Relationship Id="rId4" Type="http://schemas.openxmlformats.org/officeDocument/2006/relationships/image" Target="../media/image12.png"/><Relationship Id="rId9" Type="http://schemas.openxmlformats.org/officeDocument/2006/relationships/diagramColors" Target="../diagrams/colors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8EE1B-277E-6671-883F-C023B8E5DAA7}"/>
              </a:ext>
            </a:extLst>
          </p:cNvPr>
          <p:cNvSpPr>
            <a:spLocks noGrp="1"/>
          </p:cNvSpPr>
          <p:nvPr>
            <p:ph type="ctrTitle"/>
          </p:nvPr>
        </p:nvSpPr>
        <p:spPr>
          <a:xfrm>
            <a:off x="7385967" y="1325880"/>
            <a:ext cx="4158334" cy="3066507"/>
          </a:xfrm>
        </p:spPr>
        <p:txBody>
          <a:bodyPr>
            <a:normAutofit/>
          </a:bodyPr>
          <a:lstStyle/>
          <a:p>
            <a:r>
              <a:rPr lang="en-US" sz="5500" b="1" dirty="0">
                <a:latin typeface="Aptos" panose="020B0004020202020204" pitchFamily="34" charset="0"/>
                <a:ea typeface="Calibri" panose="020F0502020204030204" pitchFamily="34" charset="0"/>
                <a:cs typeface="Calibri" panose="020F0502020204030204" pitchFamily="34" charset="0"/>
              </a:rPr>
              <a:t>2025 OHPSI Annual Review</a:t>
            </a:r>
          </a:p>
        </p:txBody>
      </p:sp>
      <p:sp>
        <p:nvSpPr>
          <p:cNvPr id="21" name="Rectangle 20">
            <a:extLst>
              <a:ext uri="{FF2B5EF4-FFF2-40B4-BE49-F238E27FC236}">
                <a16:creationId xmlns:a16="http://schemas.microsoft.com/office/drawing/2014/main" id="{9FB47BCA-B24F-4919-82BF-938D3C370E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0565"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36">
            <a:extLst>
              <a:ext uri="{FF2B5EF4-FFF2-40B4-BE49-F238E27FC236}">
                <a16:creationId xmlns:a16="http://schemas.microsoft.com/office/drawing/2014/main" id="{77B1C9EE-1ECD-4ACE-9F0F-F1652FAD8B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49646"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3" name="Freeform 5">
            <a:extLst>
              <a:ext uri="{FF2B5EF4-FFF2-40B4-BE49-F238E27FC236}">
                <a16:creationId xmlns:a16="http://schemas.microsoft.com/office/drawing/2014/main" id="{428CDEBC-A653-4671-8999-726FD0F51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2894561"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CA"/>
          </a:p>
        </p:txBody>
      </p:sp>
      <p:pic>
        <p:nvPicPr>
          <p:cNvPr id="5" name="Picture 4">
            <a:extLst>
              <a:ext uri="{FF2B5EF4-FFF2-40B4-BE49-F238E27FC236}">
                <a16:creationId xmlns:a16="http://schemas.microsoft.com/office/drawing/2014/main" id="{8E738212-D6AF-8567-58C1-671A13BD076B}"/>
              </a:ext>
            </a:extLst>
          </p:cNvPr>
          <p:cNvPicPr>
            <a:picLocks noChangeAspect="1"/>
          </p:cNvPicPr>
          <p:nvPr/>
        </p:nvPicPr>
        <p:blipFill>
          <a:blip r:embed="rId3"/>
          <a:srcRect l="13602" r="16615" b="1"/>
          <a:stretch>
            <a:fillRect/>
          </a:stretch>
        </p:blipFill>
        <p:spPr>
          <a:xfrm>
            <a:off x="643854" y="1202733"/>
            <a:ext cx="5450557" cy="4452069"/>
          </a:xfrm>
          <a:prstGeom prst="rect">
            <a:avLst/>
          </a:prstGeom>
          <a:solidFill>
            <a:srgbClr val="C00000"/>
          </a:solidFill>
          <a:effectLst/>
        </p:spPr>
      </p:pic>
    </p:spTree>
    <p:extLst>
      <p:ext uri="{BB962C8B-B14F-4D97-AF65-F5344CB8AC3E}">
        <p14:creationId xmlns:p14="http://schemas.microsoft.com/office/powerpoint/2010/main" val="22980805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42018236-18F4-6FD8-6D5D-DCD3C3A64B0A}"/>
              </a:ext>
            </a:extLst>
          </p:cNvPr>
          <p:cNvGraphicFramePr>
            <a:graphicFrameLocks noGrp="1"/>
          </p:cNvGraphicFramePr>
          <p:nvPr>
            <p:ph sz="half" idx="1"/>
            <p:extLst>
              <p:ext uri="{D42A27DB-BD31-4B8C-83A1-F6EECF244321}">
                <p14:modId xmlns:p14="http://schemas.microsoft.com/office/powerpoint/2010/main" val="1382799116"/>
              </p:ext>
            </p:extLst>
          </p:nvPr>
        </p:nvGraphicFramePr>
        <p:xfrm>
          <a:off x="720212" y="1825624"/>
          <a:ext cx="5299588" cy="44375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DBBFB3F0-32BB-6900-22F6-45FDA0F36F60}"/>
              </a:ext>
            </a:extLst>
          </p:cNvPr>
          <p:cNvGraphicFramePr/>
          <p:nvPr>
            <p:extLst>
              <p:ext uri="{D42A27DB-BD31-4B8C-83A1-F6EECF244321}">
                <p14:modId xmlns:p14="http://schemas.microsoft.com/office/powerpoint/2010/main" val="3250484329"/>
              </p:ext>
            </p:extLst>
          </p:nvPr>
        </p:nvGraphicFramePr>
        <p:xfrm>
          <a:off x="6371304" y="1819199"/>
          <a:ext cx="5299588" cy="4561936"/>
        </p:xfrm>
        <a:graphic>
          <a:graphicData uri="http://schemas.openxmlformats.org/drawingml/2006/chart">
            <c:chart xmlns:c="http://schemas.openxmlformats.org/drawingml/2006/chart" xmlns:r="http://schemas.openxmlformats.org/officeDocument/2006/relationships" r:id="rId3"/>
          </a:graphicData>
        </a:graphic>
      </p:graphicFrame>
      <p:pic>
        <p:nvPicPr>
          <p:cNvPr id="15" name="Picture 14">
            <a:extLst>
              <a:ext uri="{FF2B5EF4-FFF2-40B4-BE49-F238E27FC236}">
                <a16:creationId xmlns:a16="http://schemas.microsoft.com/office/drawing/2014/main" id="{A98C7A3A-2B34-5809-BDE7-425AC345D6BD}"/>
              </a:ext>
            </a:extLst>
          </p:cNvPr>
          <p:cNvPicPr>
            <a:picLocks noChangeAspect="1"/>
          </p:cNvPicPr>
          <p:nvPr/>
        </p:nvPicPr>
        <p:blipFill>
          <a:blip r:embed="rId4"/>
          <a:stretch>
            <a:fillRect/>
          </a:stretch>
        </p:blipFill>
        <p:spPr>
          <a:xfrm>
            <a:off x="3888658" y="-457123"/>
            <a:ext cx="4414684" cy="2276322"/>
          </a:xfrm>
          <a:prstGeom prst="rect">
            <a:avLst/>
          </a:prstGeom>
        </p:spPr>
      </p:pic>
    </p:spTree>
    <p:extLst>
      <p:ext uri="{BB962C8B-B14F-4D97-AF65-F5344CB8AC3E}">
        <p14:creationId xmlns:p14="http://schemas.microsoft.com/office/powerpoint/2010/main" val="1395567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58" name="Freeform 7">
            <a:extLst>
              <a:ext uri="{FF2B5EF4-FFF2-40B4-BE49-F238E27FC236}">
                <a16:creationId xmlns:a16="http://schemas.microsoft.com/office/drawing/2014/main" id="{70B343FF-2E23-43A4-A06E-58C732FF5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5" name="Title 4">
            <a:extLst>
              <a:ext uri="{FF2B5EF4-FFF2-40B4-BE49-F238E27FC236}">
                <a16:creationId xmlns:a16="http://schemas.microsoft.com/office/drawing/2014/main" id="{6BD56E71-36B0-903D-9242-D52F05381177}"/>
              </a:ext>
            </a:extLst>
          </p:cNvPr>
          <p:cNvSpPr>
            <a:spLocks noGrp="1"/>
          </p:cNvSpPr>
          <p:nvPr>
            <p:ph type="title"/>
          </p:nvPr>
        </p:nvSpPr>
        <p:spPr>
          <a:xfrm>
            <a:off x="648930" y="629267"/>
            <a:ext cx="9252154" cy="1016654"/>
          </a:xfrm>
        </p:spPr>
        <p:txBody>
          <a:bodyPr vert="horz" lIns="91440" tIns="45720" rIns="91440" bIns="45720" rtlCol="0">
            <a:noAutofit/>
          </a:bodyPr>
          <a:lstStyle/>
          <a:p>
            <a:pPr>
              <a:lnSpc>
                <a:spcPct val="90000"/>
              </a:lnSpc>
            </a:pPr>
            <a:r>
              <a:rPr lang="en-US" sz="5000" b="1" kern="1200" dirty="0">
                <a:latin typeface="Aptos" panose="020B0004020202020204" pitchFamily="34" charset="0"/>
              </a:rPr>
              <a:t>HPMP KPI’s</a:t>
            </a:r>
            <a:br>
              <a:rPr lang="en-US" sz="5000" b="1" kern="1200" dirty="0">
                <a:latin typeface="Aptos" panose="020B0004020202020204" pitchFamily="34" charset="0"/>
              </a:rPr>
            </a:br>
            <a:endParaRPr lang="en-US" sz="5000" kern="1200" dirty="0">
              <a:latin typeface="Aptos" panose="020B0004020202020204" pitchFamily="34" charset="0"/>
            </a:endParaRPr>
          </a:p>
        </p:txBody>
      </p:sp>
      <p:sp>
        <p:nvSpPr>
          <p:cNvPr id="59" name="Rectangle 58">
            <a:extLst>
              <a:ext uri="{FF2B5EF4-FFF2-40B4-BE49-F238E27FC236}">
                <a16:creationId xmlns:a16="http://schemas.microsoft.com/office/drawing/2014/main" id="{90471E06-C9EC-4B3D-9080-2D75FF3AF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
            <a:extLst>
              <a:ext uri="{FF2B5EF4-FFF2-40B4-BE49-F238E27FC236}">
                <a16:creationId xmlns:a16="http://schemas.microsoft.com/office/drawing/2014/main" id="{6AF66A71-3CC4-4EE2-A759-0F0ACE6C4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CA"/>
          </a:p>
        </p:txBody>
      </p:sp>
      <p:pic>
        <p:nvPicPr>
          <p:cNvPr id="4" name="Picture 3">
            <a:extLst>
              <a:ext uri="{FF2B5EF4-FFF2-40B4-BE49-F238E27FC236}">
                <a16:creationId xmlns:a16="http://schemas.microsoft.com/office/drawing/2014/main" id="{F3820B11-58E4-22CF-471A-925B065DFED3}"/>
              </a:ext>
            </a:extLst>
          </p:cNvPr>
          <p:cNvPicPr>
            <a:picLocks noChangeAspect="1"/>
          </p:cNvPicPr>
          <p:nvPr/>
        </p:nvPicPr>
        <p:blipFill>
          <a:blip r:embed="rId3"/>
          <a:stretch>
            <a:fillRect/>
          </a:stretch>
        </p:blipFill>
        <p:spPr>
          <a:xfrm>
            <a:off x="8129872" y="3500270"/>
            <a:ext cx="3413671" cy="1758040"/>
          </a:xfrm>
          <a:prstGeom prst="rect">
            <a:avLst/>
          </a:prstGeom>
          <a:effectLst/>
        </p:spPr>
      </p:pic>
      <p:sp>
        <p:nvSpPr>
          <p:cNvPr id="2" name="TextBox 1">
            <a:extLst>
              <a:ext uri="{FF2B5EF4-FFF2-40B4-BE49-F238E27FC236}">
                <a16:creationId xmlns:a16="http://schemas.microsoft.com/office/drawing/2014/main" id="{2B7ADE55-3391-D6A8-956D-7009BB30EAAC}"/>
              </a:ext>
            </a:extLst>
          </p:cNvPr>
          <p:cNvSpPr txBox="1"/>
          <p:nvPr/>
        </p:nvSpPr>
        <p:spPr>
          <a:xfrm>
            <a:off x="1136397" y="502021"/>
            <a:ext cx="4959603" cy="1642969"/>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4000" b="1" kern="1200" dirty="0">
              <a:solidFill>
                <a:schemeClr val="tx1"/>
              </a:solidFill>
              <a:latin typeface="+mj-lt"/>
              <a:ea typeface="+mj-ea"/>
              <a:cs typeface="+mj-cs"/>
            </a:endParaRPr>
          </a:p>
        </p:txBody>
      </p:sp>
      <p:graphicFrame>
        <p:nvGraphicFramePr>
          <p:cNvPr id="3" name="Content Placeholder 2">
            <a:extLst>
              <a:ext uri="{FF2B5EF4-FFF2-40B4-BE49-F238E27FC236}">
                <a16:creationId xmlns:a16="http://schemas.microsoft.com/office/drawing/2014/main" id="{C26FE46E-A9A3-7DFC-0E14-A48CE0E47891}"/>
              </a:ext>
            </a:extLst>
          </p:cNvPr>
          <p:cNvGraphicFramePr>
            <a:graphicFrameLocks noGrp="1"/>
          </p:cNvGraphicFramePr>
          <p:nvPr>
            <p:ph idx="1"/>
            <p:extLst>
              <p:ext uri="{D42A27DB-BD31-4B8C-83A1-F6EECF244321}">
                <p14:modId xmlns:p14="http://schemas.microsoft.com/office/powerpoint/2010/main" val="2874527805"/>
              </p:ext>
            </p:extLst>
          </p:nvPr>
        </p:nvGraphicFramePr>
        <p:xfrm>
          <a:off x="511277" y="2261136"/>
          <a:ext cx="7315200" cy="43953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17676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32032E7-5C27-BF52-7970-1871A95C2009}"/>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pic>
        <p:nvPicPr>
          <p:cNvPr id="15"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1" name="Rectangle 20">
            <a:extLst>
              <a:ext uri="{FF2B5EF4-FFF2-40B4-BE49-F238E27FC236}">
                <a16:creationId xmlns:a16="http://schemas.microsoft.com/office/drawing/2014/main" id="{9362849A-570D-49DB-954C-63F144E88A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CA42011-E478-428B-9D15-A98E338BF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5" name="Freeform 7">
            <a:extLst>
              <a:ext uri="{FF2B5EF4-FFF2-40B4-BE49-F238E27FC236}">
                <a16:creationId xmlns:a16="http://schemas.microsoft.com/office/drawing/2014/main" id="{9ED2773C-FE51-4632-BA46-036BDCDA6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extBox 1">
            <a:extLst>
              <a:ext uri="{FF2B5EF4-FFF2-40B4-BE49-F238E27FC236}">
                <a16:creationId xmlns:a16="http://schemas.microsoft.com/office/drawing/2014/main" id="{194E684C-8664-EC5B-1732-870693814B18}"/>
              </a:ext>
            </a:extLst>
          </p:cNvPr>
          <p:cNvSpPr txBox="1"/>
          <p:nvPr/>
        </p:nvSpPr>
        <p:spPr>
          <a:xfrm>
            <a:off x="653484" y="642790"/>
            <a:ext cx="9252154" cy="1016654"/>
          </a:xfrm>
          <a:prstGeom prst="rect">
            <a:avLst/>
          </a:prstGeom>
        </p:spPr>
        <p:txBody>
          <a:bodyPr vert="horz" lIns="91440" tIns="45720" rIns="91440" bIns="45720" rtlCol="0" anchor="t">
            <a:normAutofit/>
          </a:bodyPr>
          <a:lstStyle/>
          <a:p>
            <a:pPr>
              <a:spcBef>
                <a:spcPct val="0"/>
              </a:spcBef>
              <a:spcAft>
                <a:spcPts val="600"/>
              </a:spcAft>
            </a:pPr>
            <a:r>
              <a:rPr lang="en-US" sz="5000" b="1" i="0" kern="1200" dirty="0">
                <a:solidFill>
                  <a:srgbClr val="EBEBEB"/>
                </a:solidFill>
                <a:latin typeface="Aptos" panose="020B0004020202020204" pitchFamily="34" charset="0"/>
                <a:ea typeface="+mj-ea"/>
                <a:cs typeface="+mj-cs"/>
              </a:rPr>
              <a:t>HPMP KPI’s</a:t>
            </a:r>
          </a:p>
        </p:txBody>
      </p:sp>
      <p:sp useBgFill="1">
        <p:nvSpPr>
          <p:cNvPr id="27" name="Freeform: Shape 26">
            <a:extLst>
              <a:ext uri="{FF2B5EF4-FFF2-40B4-BE49-F238E27FC236}">
                <a16:creationId xmlns:a16="http://schemas.microsoft.com/office/drawing/2014/main" id="{E02F9158-C4C2-46A8-BE73-A4F77E139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CA"/>
          </a:p>
        </p:txBody>
      </p:sp>
      <p:pic>
        <p:nvPicPr>
          <p:cNvPr id="4" name="Picture 3">
            <a:extLst>
              <a:ext uri="{FF2B5EF4-FFF2-40B4-BE49-F238E27FC236}">
                <a16:creationId xmlns:a16="http://schemas.microsoft.com/office/drawing/2014/main" id="{88908992-BFD7-54FF-1495-1E9F17F3000E}"/>
              </a:ext>
            </a:extLst>
          </p:cNvPr>
          <p:cNvPicPr>
            <a:picLocks noChangeAspect="1"/>
          </p:cNvPicPr>
          <p:nvPr/>
        </p:nvPicPr>
        <p:blipFill>
          <a:blip r:embed="rId6"/>
          <a:stretch>
            <a:fillRect/>
          </a:stretch>
        </p:blipFill>
        <p:spPr>
          <a:xfrm>
            <a:off x="-347422" y="2653518"/>
            <a:ext cx="4998082" cy="2574011"/>
          </a:xfrm>
          <a:prstGeom prst="rect">
            <a:avLst/>
          </a:prstGeom>
          <a:effectLst/>
        </p:spPr>
      </p:pic>
      <p:graphicFrame>
        <p:nvGraphicFramePr>
          <p:cNvPr id="3" name="Diagram 2">
            <a:extLst>
              <a:ext uri="{FF2B5EF4-FFF2-40B4-BE49-F238E27FC236}">
                <a16:creationId xmlns:a16="http://schemas.microsoft.com/office/drawing/2014/main" id="{96A3FCEC-1A62-5F5C-C776-2F8E3514CCCE}"/>
              </a:ext>
            </a:extLst>
          </p:cNvPr>
          <p:cNvGraphicFramePr/>
          <p:nvPr>
            <p:extLst>
              <p:ext uri="{D42A27DB-BD31-4B8C-83A1-F6EECF244321}">
                <p14:modId xmlns:p14="http://schemas.microsoft.com/office/powerpoint/2010/main" val="1124680499"/>
              </p:ext>
            </p:extLst>
          </p:nvPr>
        </p:nvGraphicFramePr>
        <p:xfrm>
          <a:off x="4037012" y="2202426"/>
          <a:ext cx="7543374" cy="44167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48740102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a:extLst>
            <a:ext uri="{FF2B5EF4-FFF2-40B4-BE49-F238E27FC236}">
              <a16:creationId xmlns:a16="http://schemas.microsoft.com/office/drawing/2014/main" id="{AD2F0105-C8F6-E0B1-6D18-E95B94115838}"/>
            </a:ext>
          </a:extLst>
        </p:cNvPr>
        <p:cNvGrpSpPr/>
        <p:nvPr/>
      </p:nvGrpSpPr>
      <p:grpSpPr>
        <a:xfrm>
          <a:off x="0" y="0"/>
          <a:ext cx="0" cy="0"/>
          <a:chOff x="0" y="0"/>
          <a:chExt cx="0" cy="0"/>
        </a:xfrm>
      </p:grpSpPr>
      <p:sp>
        <p:nvSpPr>
          <p:cNvPr id="17" name="Freeform 7">
            <a:extLst>
              <a:ext uri="{FF2B5EF4-FFF2-40B4-BE49-F238E27FC236}">
                <a16:creationId xmlns:a16="http://schemas.microsoft.com/office/drawing/2014/main" id="{70B343FF-2E23-43A4-A06E-58C732FF5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6" name="Title 5">
            <a:extLst>
              <a:ext uri="{FF2B5EF4-FFF2-40B4-BE49-F238E27FC236}">
                <a16:creationId xmlns:a16="http://schemas.microsoft.com/office/drawing/2014/main" id="{D7B1E025-3BE0-0D7D-469F-156B41125C4E}"/>
              </a:ext>
            </a:extLst>
          </p:cNvPr>
          <p:cNvSpPr>
            <a:spLocks noGrp="1"/>
          </p:cNvSpPr>
          <p:nvPr>
            <p:ph type="title"/>
          </p:nvPr>
        </p:nvSpPr>
        <p:spPr>
          <a:xfrm>
            <a:off x="648930" y="629267"/>
            <a:ext cx="9252154" cy="1016654"/>
          </a:xfrm>
        </p:spPr>
        <p:txBody>
          <a:bodyPr>
            <a:normAutofit/>
          </a:bodyPr>
          <a:lstStyle/>
          <a:p>
            <a:r>
              <a:rPr lang="en-CA" b="1">
                <a:latin typeface="Aptos" panose="020B0004020202020204" pitchFamily="34" charset="0"/>
              </a:rPr>
              <a:t>HPMP KPI’s</a:t>
            </a:r>
          </a:p>
        </p:txBody>
      </p:sp>
      <p:sp>
        <p:nvSpPr>
          <p:cNvPr id="19" name="Rectangle 18">
            <a:extLst>
              <a:ext uri="{FF2B5EF4-FFF2-40B4-BE49-F238E27FC236}">
                <a16:creationId xmlns:a16="http://schemas.microsoft.com/office/drawing/2014/main" id="{90471E06-C9EC-4B3D-9080-2D75FF3AF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a:extLst>
              <a:ext uri="{FF2B5EF4-FFF2-40B4-BE49-F238E27FC236}">
                <a16:creationId xmlns:a16="http://schemas.microsoft.com/office/drawing/2014/main" id="{6AF66A71-3CC4-4EE2-A759-0F0ACE6C4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CA"/>
          </a:p>
        </p:txBody>
      </p:sp>
      <p:pic>
        <p:nvPicPr>
          <p:cNvPr id="5" name="Picture 4">
            <a:extLst>
              <a:ext uri="{FF2B5EF4-FFF2-40B4-BE49-F238E27FC236}">
                <a16:creationId xmlns:a16="http://schemas.microsoft.com/office/drawing/2014/main" id="{CD8099BB-CB7D-AB8C-7ECA-6BB7E3701E86}"/>
              </a:ext>
            </a:extLst>
          </p:cNvPr>
          <p:cNvPicPr>
            <a:picLocks noChangeAspect="1"/>
          </p:cNvPicPr>
          <p:nvPr/>
        </p:nvPicPr>
        <p:blipFill>
          <a:blip r:embed="rId3"/>
          <a:stretch>
            <a:fillRect/>
          </a:stretch>
        </p:blipFill>
        <p:spPr>
          <a:xfrm>
            <a:off x="8129872" y="3500270"/>
            <a:ext cx="3413671" cy="1758040"/>
          </a:xfrm>
          <a:prstGeom prst="rect">
            <a:avLst/>
          </a:prstGeom>
          <a:effectLst/>
        </p:spPr>
      </p:pic>
      <p:sp>
        <p:nvSpPr>
          <p:cNvPr id="3" name="TextBox 2">
            <a:extLst>
              <a:ext uri="{FF2B5EF4-FFF2-40B4-BE49-F238E27FC236}">
                <a16:creationId xmlns:a16="http://schemas.microsoft.com/office/drawing/2014/main" id="{49D3C7E4-86A8-9260-E6D2-25BC4D9F2D71}"/>
              </a:ext>
            </a:extLst>
          </p:cNvPr>
          <p:cNvSpPr txBox="1"/>
          <p:nvPr/>
        </p:nvSpPr>
        <p:spPr>
          <a:xfrm>
            <a:off x="648931" y="2438400"/>
            <a:ext cx="4681054" cy="3785419"/>
          </a:xfrm>
          <a:prstGeom prst="rect">
            <a:avLst/>
          </a:prstGeom>
        </p:spPr>
        <p:txBody>
          <a:bodyPr vert="horz" lIns="91440" tIns="45720" rIns="91440" bIns="45720" rtlCol="0">
            <a:noAutofit/>
          </a:bodyPr>
          <a:lstStyle/>
          <a:p>
            <a:pPr indent="-228600">
              <a:lnSpc>
                <a:spcPct val="90000"/>
              </a:lnSpc>
              <a:spcBef>
                <a:spcPts val="1000"/>
              </a:spcBef>
              <a:buClr>
                <a:schemeClr val="accent1"/>
              </a:buClr>
              <a:buSzPct val="80000"/>
              <a:buFont typeface="Wingdings 3" charset="2"/>
              <a:buChar char=""/>
            </a:pPr>
            <a:endParaRPr lang="en-US" sz="1600" dirty="0">
              <a:latin typeface="+mj-lt"/>
              <a:ea typeface="+mj-ea"/>
              <a:cs typeface="+mj-cs"/>
            </a:endParaRPr>
          </a:p>
        </p:txBody>
      </p:sp>
      <p:graphicFrame>
        <p:nvGraphicFramePr>
          <p:cNvPr id="11" name="Content Placeholder 6">
            <a:extLst>
              <a:ext uri="{FF2B5EF4-FFF2-40B4-BE49-F238E27FC236}">
                <a16:creationId xmlns:a16="http://schemas.microsoft.com/office/drawing/2014/main" id="{1A1FCBBA-925F-8EE6-539E-A79C95739BF1}"/>
              </a:ext>
            </a:extLst>
          </p:cNvPr>
          <p:cNvGraphicFramePr>
            <a:graphicFrameLocks noGrp="1"/>
          </p:cNvGraphicFramePr>
          <p:nvPr>
            <p:ph idx="1"/>
            <p:extLst>
              <p:ext uri="{D42A27DB-BD31-4B8C-83A1-F6EECF244321}">
                <p14:modId xmlns:p14="http://schemas.microsoft.com/office/powerpoint/2010/main" val="3746228800"/>
              </p:ext>
            </p:extLst>
          </p:nvPr>
        </p:nvGraphicFramePr>
        <p:xfrm>
          <a:off x="648931" y="2548281"/>
          <a:ext cx="7153602" cy="36586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91911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B701D90-0781-CCF8-3899-B1E815D52227}"/>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76CD2AC-9196-B907-ED36-D9939FAD1D0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133A3C8B-AED8-4069-BD16-183869D8BBC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1A5BEF45-06A7-EC38-2D22-94E5BA736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pic>
        <p:nvPicPr>
          <p:cNvPr id="15" name="Picture 14">
            <a:extLst>
              <a:ext uri="{FF2B5EF4-FFF2-40B4-BE49-F238E27FC236}">
                <a16:creationId xmlns:a16="http://schemas.microsoft.com/office/drawing/2014/main" id="{7B41A74D-D2CD-0C9A-6B69-DB11704DA62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C3DD19EA-34DD-1E3A-F295-D5BB373102A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4DCDDA4-692A-FACA-1AEC-58DB3A51F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1" name="Rectangle 20">
            <a:extLst>
              <a:ext uri="{FF2B5EF4-FFF2-40B4-BE49-F238E27FC236}">
                <a16:creationId xmlns:a16="http://schemas.microsoft.com/office/drawing/2014/main" id="{BA4EFCB6-492C-7201-8FB1-1FD168536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C45FD84-3AC1-82E1-69EF-14819F8A7A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5" name="Freeform 7">
            <a:extLst>
              <a:ext uri="{FF2B5EF4-FFF2-40B4-BE49-F238E27FC236}">
                <a16:creationId xmlns:a16="http://schemas.microsoft.com/office/drawing/2014/main" id="{13A43B85-D0BD-FD24-8FF2-981CAE422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extBox 1">
            <a:extLst>
              <a:ext uri="{FF2B5EF4-FFF2-40B4-BE49-F238E27FC236}">
                <a16:creationId xmlns:a16="http://schemas.microsoft.com/office/drawing/2014/main" id="{69D1214D-414E-5EA0-79B2-CB88438D49A7}"/>
              </a:ext>
            </a:extLst>
          </p:cNvPr>
          <p:cNvSpPr txBox="1"/>
          <p:nvPr/>
        </p:nvSpPr>
        <p:spPr>
          <a:xfrm>
            <a:off x="653484" y="642790"/>
            <a:ext cx="9252154" cy="1016654"/>
          </a:xfrm>
          <a:prstGeom prst="rect">
            <a:avLst/>
          </a:prstGeom>
        </p:spPr>
        <p:txBody>
          <a:bodyPr vert="horz" lIns="91440" tIns="45720" rIns="91440" bIns="45720" rtlCol="0" anchor="t">
            <a:normAutofit/>
          </a:bodyPr>
          <a:lstStyle/>
          <a:p>
            <a:pPr>
              <a:spcBef>
                <a:spcPct val="0"/>
              </a:spcBef>
              <a:spcAft>
                <a:spcPts val="600"/>
              </a:spcAft>
            </a:pPr>
            <a:r>
              <a:rPr lang="en-US" sz="5000" b="1" i="0" kern="1200" dirty="0">
                <a:solidFill>
                  <a:srgbClr val="EBEBEB"/>
                </a:solidFill>
                <a:latin typeface="Aptos" panose="020B0004020202020204" pitchFamily="34" charset="0"/>
                <a:ea typeface="+mj-ea"/>
                <a:cs typeface="+mj-cs"/>
              </a:rPr>
              <a:t>HPMP KPI’s</a:t>
            </a:r>
          </a:p>
        </p:txBody>
      </p:sp>
      <p:sp useBgFill="1">
        <p:nvSpPr>
          <p:cNvPr id="27" name="Freeform: Shape 26">
            <a:extLst>
              <a:ext uri="{FF2B5EF4-FFF2-40B4-BE49-F238E27FC236}">
                <a16:creationId xmlns:a16="http://schemas.microsoft.com/office/drawing/2014/main" id="{2C46DC41-59A4-AED4-D02E-C05823151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CA"/>
          </a:p>
        </p:txBody>
      </p:sp>
      <p:pic>
        <p:nvPicPr>
          <p:cNvPr id="4" name="Picture 3">
            <a:extLst>
              <a:ext uri="{FF2B5EF4-FFF2-40B4-BE49-F238E27FC236}">
                <a16:creationId xmlns:a16="http://schemas.microsoft.com/office/drawing/2014/main" id="{1E8A3AA5-2BD4-081E-BC9E-676FF74E5D0E}"/>
              </a:ext>
            </a:extLst>
          </p:cNvPr>
          <p:cNvPicPr>
            <a:picLocks noChangeAspect="1"/>
          </p:cNvPicPr>
          <p:nvPr/>
        </p:nvPicPr>
        <p:blipFill>
          <a:blip r:embed="rId6"/>
          <a:stretch>
            <a:fillRect/>
          </a:stretch>
        </p:blipFill>
        <p:spPr>
          <a:xfrm>
            <a:off x="-593229" y="2567062"/>
            <a:ext cx="4885856" cy="2516215"/>
          </a:xfrm>
          <a:prstGeom prst="rect">
            <a:avLst/>
          </a:prstGeom>
          <a:effectLst/>
        </p:spPr>
      </p:pic>
      <p:graphicFrame>
        <p:nvGraphicFramePr>
          <p:cNvPr id="3" name="Diagram 2">
            <a:extLst>
              <a:ext uri="{FF2B5EF4-FFF2-40B4-BE49-F238E27FC236}">
                <a16:creationId xmlns:a16="http://schemas.microsoft.com/office/drawing/2014/main" id="{EABDDDEE-DD4B-7A18-1913-FEA421FD0F83}"/>
              </a:ext>
            </a:extLst>
          </p:cNvPr>
          <p:cNvGraphicFramePr/>
          <p:nvPr>
            <p:extLst>
              <p:ext uri="{D42A27DB-BD31-4B8C-83A1-F6EECF244321}">
                <p14:modId xmlns:p14="http://schemas.microsoft.com/office/powerpoint/2010/main" val="3352359302"/>
              </p:ext>
            </p:extLst>
          </p:nvPr>
        </p:nvGraphicFramePr>
        <p:xfrm>
          <a:off x="4418438" y="2286162"/>
          <a:ext cx="7009974" cy="43339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75319743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a:extLst>
            <a:ext uri="{FF2B5EF4-FFF2-40B4-BE49-F238E27FC236}">
              <a16:creationId xmlns:a16="http://schemas.microsoft.com/office/drawing/2014/main" id="{E97BF8E4-E618-ACF9-6886-BC67A7D0D1B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94AA8AA-D87D-95B3-E301-0D1AE13B40B1}"/>
              </a:ext>
            </a:extLst>
          </p:cNvPr>
          <p:cNvSpPr>
            <a:spLocks noGrp="1"/>
          </p:cNvSpPr>
          <p:nvPr>
            <p:ph type="title"/>
          </p:nvPr>
        </p:nvSpPr>
        <p:spPr>
          <a:xfrm>
            <a:off x="646111" y="452718"/>
            <a:ext cx="9404723" cy="1400530"/>
          </a:xfrm>
        </p:spPr>
        <p:txBody>
          <a:bodyPr vert="horz" lIns="91440" tIns="45720" rIns="91440" bIns="45720" rtlCol="0">
            <a:noAutofit/>
          </a:bodyPr>
          <a:lstStyle/>
          <a:p>
            <a:pPr algn="ctr"/>
            <a:r>
              <a:rPr lang="en-US" sz="5000" b="1" kern="1200" dirty="0">
                <a:latin typeface="Aptos" panose="020B0004020202020204" pitchFamily="34" charset="0"/>
              </a:rPr>
              <a:t>HPMP KPI’s</a:t>
            </a:r>
            <a:br>
              <a:rPr lang="en-US" sz="5000" b="1" kern="1200" dirty="0">
                <a:latin typeface="Aptos" panose="020B0004020202020204" pitchFamily="34" charset="0"/>
              </a:rPr>
            </a:br>
            <a:endParaRPr lang="en-US" sz="5000" kern="1200" dirty="0">
              <a:latin typeface="Aptos" panose="020B0004020202020204" pitchFamily="34" charset="0"/>
            </a:endParaRPr>
          </a:p>
        </p:txBody>
      </p:sp>
      <p:sp>
        <p:nvSpPr>
          <p:cNvPr id="2" name="TextBox 1">
            <a:extLst>
              <a:ext uri="{FF2B5EF4-FFF2-40B4-BE49-F238E27FC236}">
                <a16:creationId xmlns:a16="http://schemas.microsoft.com/office/drawing/2014/main" id="{28C40028-6B50-9712-771C-6080F6CC5F5E}"/>
              </a:ext>
            </a:extLst>
          </p:cNvPr>
          <p:cNvSpPr txBox="1"/>
          <p:nvPr/>
        </p:nvSpPr>
        <p:spPr>
          <a:xfrm>
            <a:off x="1136397" y="502021"/>
            <a:ext cx="4959603" cy="1642969"/>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4000" b="1" kern="1200" dirty="0">
              <a:solidFill>
                <a:schemeClr val="tx1"/>
              </a:solidFill>
              <a:latin typeface="+mj-lt"/>
              <a:ea typeface="+mj-ea"/>
              <a:cs typeface="+mj-cs"/>
            </a:endParaRPr>
          </a:p>
        </p:txBody>
      </p:sp>
      <p:graphicFrame>
        <p:nvGraphicFramePr>
          <p:cNvPr id="3" name="Content Placeholder 2">
            <a:extLst>
              <a:ext uri="{FF2B5EF4-FFF2-40B4-BE49-F238E27FC236}">
                <a16:creationId xmlns:a16="http://schemas.microsoft.com/office/drawing/2014/main" id="{A3AF4066-4814-AA17-B270-8385BDF7100D}"/>
              </a:ext>
            </a:extLst>
          </p:cNvPr>
          <p:cNvGraphicFramePr>
            <a:graphicFrameLocks noGrp="1"/>
          </p:cNvGraphicFramePr>
          <p:nvPr>
            <p:ph idx="1"/>
            <p:extLst>
              <p:ext uri="{D42A27DB-BD31-4B8C-83A1-F6EECF244321}">
                <p14:modId xmlns:p14="http://schemas.microsoft.com/office/powerpoint/2010/main" val="2798243194"/>
              </p:ext>
            </p:extLst>
          </p:nvPr>
        </p:nvGraphicFramePr>
        <p:xfrm>
          <a:off x="646111" y="1465118"/>
          <a:ext cx="10752716" cy="4731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2388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6" name="Picture 185">
            <a:extLst>
              <a:ext uri="{FF2B5EF4-FFF2-40B4-BE49-F238E27FC236}">
                <a16:creationId xmlns:a16="http://schemas.microsoft.com/office/drawing/2014/main" id="{F1B8F9CB-890B-4CB8-B503-188A763E2F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87" name="Picture 186">
            <a:extLst>
              <a:ext uri="{FF2B5EF4-FFF2-40B4-BE49-F238E27FC236}">
                <a16:creationId xmlns:a16="http://schemas.microsoft.com/office/drawing/2014/main" id="{AA632AB4-3837-4FD0-8B62-0A18B573F4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88" name="Oval 187">
            <a:extLst>
              <a:ext uri="{FF2B5EF4-FFF2-40B4-BE49-F238E27FC236}">
                <a16:creationId xmlns:a16="http://schemas.microsoft.com/office/drawing/2014/main" id="{C393B4A7-6ABF-423D-A762-3CDB4897A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pic>
        <p:nvPicPr>
          <p:cNvPr id="189" name="Picture 188">
            <a:extLst>
              <a:ext uri="{FF2B5EF4-FFF2-40B4-BE49-F238E27FC236}">
                <a16:creationId xmlns:a16="http://schemas.microsoft.com/office/drawing/2014/main" id="{9CD2319A-6FA9-4EFB-9EDF-7304467425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0" name="Picture 189">
            <a:extLst>
              <a:ext uri="{FF2B5EF4-FFF2-40B4-BE49-F238E27FC236}">
                <a16:creationId xmlns:a16="http://schemas.microsoft.com/office/drawing/2014/main" id="{D1692A93-3514-4486-8B67-CCA4E0259B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1" name="Rectangle 190">
            <a:extLst>
              <a:ext uri="{FF2B5EF4-FFF2-40B4-BE49-F238E27FC236}">
                <a16:creationId xmlns:a16="http://schemas.microsoft.com/office/drawing/2014/main" id="{01AD250C-F2EA-449F-9B14-DF5BB674C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92" name="Rectangle 191">
            <a:extLst>
              <a:ext uri="{FF2B5EF4-FFF2-40B4-BE49-F238E27FC236}">
                <a16:creationId xmlns:a16="http://schemas.microsoft.com/office/drawing/2014/main" id="{ABE6F9A3-300E-47F5-B41C-C8C5E758D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CA519AF-B4FC-5142-E603-B0BEAA54E8E7}"/>
              </a:ext>
            </a:extLst>
          </p:cNvPr>
          <p:cNvSpPr txBox="1"/>
          <p:nvPr/>
        </p:nvSpPr>
        <p:spPr>
          <a:xfrm>
            <a:off x="648929" y="1063417"/>
            <a:ext cx="3505495" cy="4675396"/>
          </a:xfrm>
          <a:prstGeom prst="rect">
            <a:avLst/>
          </a:prstGeom>
        </p:spPr>
        <p:txBody>
          <a:bodyPr vert="horz" lIns="91440" tIns="45720" rIns="91440" bIns="45720" rtlCol="0" anchor="ctr">
            <a:normAutofit/>
          </a:bodyPr>
          <a:lstStyle/>
          <a:p>
            <a:pPr>
              <a:spcBef>
                <a:spcPct val="0"/>
              </a:spcBef>
              <a:spcAft>
                <a:spcPts val="600"/>
              </a:spcAft>
            </a:pPr>
            <a:r>
              <a:rPr lang="en-US" sz="4200" b="1" dirty="0">
                <a:solidFill>
                  <a:srgbClr val="F2F2F2"/>
                </a:solidFill>
                <a:latin typeface="Aptos" panose="020B0004020202020204" pitchFamily="34" charset="0"/>
                <a:ea typeface="+mj-ea"/>
                <a:cs typeface="+mj-cs"/>
              </a:rPr>
              <a:t>OHPSI Athletes to Watch: Road to the 2028 &amp; 2032 Paralympic Games</a:t>
            </a:r>
          </a:p>
        </p:txBody>
      </p:sp>
      <p:sp>
        <p:nvSpPr>
          <p:cNvPr id="193" name="Rectangle 192">
            <a:extLst>
              <a:ext uri="{FF2B5EF4-FFF2-40B4-BE49-F238E27FC236}">
                <a16:creationId xmlns:a16="http://schemas.microsoft.com/office/drawing/2014/main" id="{61B4701B-39FE-43B8-86AA-D6B8789C2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4" name="Rounded Rectangle 9">
            <a:extLst>
              <a:ext uri="{FF2B5EF4-FFF2-40B4-BE49-F238E27FC236}">
                <a16:creationId xmlns:a16="http://schemas.microsoft.com/office/drawing/2014/main" id="{E9A7EF13-49FA-4355-971A-34B065F35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ln w="12700" cap="sq">
            <a:solidFill>
              <a:schemeClr val="bg1">
                <a:lumMod val="75000"/>
              </a:schemeClr>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92CF3C3E-0F7B-4F0C-8EBD-BDD38E9C6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106" name="TextBox 73">
            <a:extLst>
              <a:ext uri="{FF2B5EF4-FFF2-40B4-BE49-F238E27FC236}">
                <a16:creationId xmlns:a16="http://schemas.microsoft.com/office/drawing/2014/main" id="{B86728D5-61E3-4892-166D-8E389C5DE28F}"/>
              </a:ext>
            </a:extLst>
          </p:cNvPr>
          <p:cNvGraphicFramePr/>
          <p:nvPr>
            <p:extLst>
              <p:ext uri="{D42A27DB-BD31-4B8C-83A1-F6EECF244321}">
                <p14:modId xmlns:p14="http://schemas.microsoft.com/office/powerpoint/2010/main" val="4043212436"/>
              </p:ext>
            </p:extLst>
          </p:nvPr>
        </p:nvGraphicFramePr>
        <p:xfrm>
          <a:off x="5329084" y="196645"/>
          <a:ext cx="6099328" cy="639096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384074695"/>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2_Ion">
  <a:themeElements>
    <a:clrScheme name="Custom 1">
      <a:dk1>
        <a:sysClr val="windowText" lastClr="000000"/>
      </a:dk1>
      <a:lt1>
        <a:sysClr val="window" lastClr="FFFFFF"/>
      </a:lt1>
      <a:dk2>
        <a:srgbClr val="0E5580"/>
      </a:dk2>
      <a:lt2>
        <a:srgbClr val="EBEBEB"/>
      </a:lt2>
      <a:accent1>
        <a:srgbClr val="FF0000"/>
      </a:accent1>
      <a:accent2>
        <a:srgbClr val="C00000"/>
      </a:accent2>
      <a:accent3>
        <a:srgbClr val="FFFFFF"/>
      </a:accent3>
      <a:accent4>
        <a:srgbClr val="5AA0F5"/>
      </a:accent4>
      <a:accent5>
        <a:srgbClr val="75CEEC"/>
      </a:accent5>
      <a:accent6>
        <a:srgbClr val="65D6A0"/>
      </a:accent6>
      <a:hlink>
        <a:srgbClr val="FF0000"/>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3.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Template>
  <TotalTime>5200</TotalTime>
  <Words>813</Words>
  <Application>Microsoft Office PowerPoint</Application>
  <PresentationFormat>Widescreen</PresentationFormat>
  <Paragraphs>49</Paragraphs>
  <Slides>8</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8</vt:i4>
      </vt:variant>
    </vt:vector>
  </HeadingPairs>
  <TitlesOfParts>
    <vt:vector size="15" baseType="lpstr">
      <vt:lpstr>Aptos</vt:lpstr>
      <vt:lpstr>Arial</vt:lpstr>
      <vt:lpstr>Century Gothic</vt:lpstr>
      <vt:lpstr>Wingdings 3</vt:lpstr>
      <vt:lpstr>1_Ion</vt:lpstr>
      <vt:lpstr>2_Ion</vt:lpstr>
      <vt:lpstr>Ion</vt:lpstr>
      <vt:lpstr>2025 OHPSI Annual Review</vt:lpstr>
      <vt:lpstr>PowerPoint Presentation</vt:lpstr>
      <vt:lpstr>HPMP KPI’s </vt:lpstr>
      <vt:lpstr>PowerPoint Presentation</vt:lpstr>
      <vt:lpstr>HPMP KPI’s</vt:lpstr>
      <vt:lpstr>PowerPoint Presentation</vt:lpstr>
      <vt:lpstr>HPMP KPI’s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Travis Murao</dc:creator>
  <cp:lastModifiedBy>Naiomi  Braithwaite</cp:lastModifiedBy>
  <cp:revision>3</cp:revision>
  <dcterms:created xsi:type="dcterms:W3CDTF">2026-01-18T17:07:00Z</dcterms:created>
  <dcterms:modified xsi:type="dcterms:W3CDTF">2026-01-25T21:22:46Z</dcterms:modified>
</cp:coreProperties>
</file>